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4"/>
  </p:sldMasterIdLst>
  <p:notesMasterIdLst>
    <p:notesMasterId r:id="rId16"/>
  </p:notesMasterIdLst>
  <p:handoutMasterIdLst>
    <p:handoutMasterId r:id="rId17"/>
  </p:handoutMasterIdLst>
  <p:sldIdLst>
    <p:sldId id="257" r:id="rId5"/>
    <p:sldId id="294" r:id="rId6"/>
    <p:sldId id="298" r:id="rId7"/>
    <p:sldId id="299" r:id="rId8"/>
    <p:sldId id="300" r:id="rId9"/>
    <p:sldId id="301" r:id="rId10"/>
    <p:sldId id="302" r:id="rId11"/>
    <p:sldId id="304" r:id="rId12"/>
    <p:sldId id="303" r:id="rId13"/>
    <p:sldId id="305" r:id="rId14"/>
    <p:sldId id="307" r:id="rId15"/>
  </p:sldIdLst>
  <p:sldSz cx="9144000" cy="5143500" type="screen16x9"/>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531" userDrawn="1">
          <p15:clr>
            <a:srgbClr val="A4A3A4"/>
          </p15:clr>
        </p15:guide>
        <p15:guide id="2" pos="476" userDrawn="1">
          <p15:clr>
            <a:srgbClr val="A4A3A4"/>
          </p15:clr>
        </p15:guide>
        <p15:guide id="3" orient="horz" pos="758" userDrawn="1">
          <p15:clr>
            <a:srgbClr val="A4A3A4"/>
          </p15:clr>
        </p15:guide>
        <p15:guide id="4" pos="5284"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69B5"/>
    <a:srgbClr val="EF8019"/>
    <a:srgbClr val="A4C625"/>
    <a:srgbClr val="0000FF"/>
    <a:srgbClr val="0368B4"/>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9498"/>
    <p:restoredTop sz="94674"/>
  </p:normalViewPr>
  <p:slideViewPr>
    <p:cSldViewPr snapToGrid="0" snapToObjects="1" showGuides="1">
      <p:cViewPr varScale="1">
        <p:scale>
          <a:sx n="152" d="100"/>
          <a:sy n="152" d="100"/>
        </p:scale>
        <p:origin x="798" y="132"/>
      </p:cViewPr>
      <p:guideLst>
        <p:guide orient="horz" pos="531"/>
        <p:guide pos="476"/>
        <p:guide orient="horz" pos="758"/>
        <p:guide pos="5284"/>
      </p:guideLst>
    </p:cSldViewPr>
  </p:slideViewPr>
  <p:outlineViewPr>
    <p:cViewPr>
      <p:scale>
        <a:sx n="33" d="100"/>
        <a:sy n="33" d="100"/>
      </p:scale>
      <p:origin x="0" y="0"/>
    </p:cViewPr>
  </p:outlineViewPr>
  <p:notesTextViewPr>
    <p:cViewPr>
      <p:scale>
        <a:sx n="1" d="1"/>
        <a:sy n="1" d="1"/>
      </p:scale>
      <p:origin x="0" y="0"/>
    </p:cViewPr>
  </p:notesTextViewPr>
  <p:sorterViewPr>
    <p:cViewPr>
      <p:scale>
        <a:sx n="66" d="100"/>
        <a:sy n="66" d="100"/>
      </p:scale>
      <p:origin x="0" y="0"/>
    </p:cViewPr>
  </p:sorterViewPr>
  <p:notesViewPr>
    <p:cSldViewPr snapToGrid="0" snapToObjects="1">
      <p:cViewPr varScale="1">
        <p:scale>
          <a:sx n="99" d="100"/>
          <a:sy n="99" d="100"/>
        </p:scale>
        <p:origin x="3064" y="184"/>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tableStyles" Target="tableStyle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handoutMaster" Target="handoutMasters/handoutMaster1.xml"/><Relationship Id="rId2" Type="http://schemas.openxmlformats.org/officeDocument/2006/relationships/customXml" Target="../customXml/item2.xml"/><Relationship Id="rId16" Type="http://schemas.openxmlformats.org/officeDocument/2006/relationships/notesMaster" Target="notesMasters/notesMaster1.xml"/><Relationship Id="rId20"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slide" Target="slides/slide11.xml"/><Relationship Id="rId10" Type="http://schemas.openxmlformats.org/officeDocument/2006/relationships/slide" Target="slides/slide6.xml"/><Relationship Id="rId19"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8EE28A80-5150-BC46-9CD0-C426D1EAFB41}"/>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91FE301D-E0F5-E442-B943-C4066B5D824B}"/>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3C248682-D133-C94A-BA32-CB9A03EDCF88}" type="datetimeFigureOut">
              <a:rPr lang="en-US" smtClean="0"/>
              <a:t>6/23/2021</a:t>
            </a:fld>
            <a:endParaRPr lang="en-US"/>
          </a:p>
        </p:txBody>
      </p:sp>
      <p:sp>
        <p:nvSpPr>
          <p:cNvPr id="4" name="Footer Placeholder 3">
            <a:extLst>
              <a:ext uri="{FF2B5EF4-FFF2-40B4-BE49-F238E27FC236}">
                <a16:creationId xmlns:a16="http://schemas.microsoft.com/office/drawing/2014/main" id="{681CE980-A36E-A942-A847-FC6D30C07E90}"/>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F4216273-6427-6948-B9A1-1932FD6BD6A8}"/>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A853CF79-5132-AB4C-9A2D-C2F022270EC0}" type="slidenum">
              <a:rPr lang="en-US" smtClean="0"/>
              <a:t>‹#›</a:t>
            </a:fld>
            <a:endParaRPr lang="en-US"/>
          </a:p>
        </p:txBody>
      </p:sp>
    </p:spTree>
    <p:extLst>
      <p:ext uri="{BB962C8B-B14F-4D97-AF65-F5344CB8AC3E}">
        <p14:creationId xmlns:p14="http://schemas.microsoft.com/office/powerpoint/2010/main" val="1209171347"/>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4D493FC-82AA-7D4C-A508-0B2351F84339}" type="datetimeFigureOut">
              <a:rPr lang="en-US" smtClean="0"/>
              <a:t>6/23/2021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DE6BB95-0A13-1141-A457-2B71AE049408}" type="slidenum">
              <a:rPr lang="en-US" smtClean="0"/>
              <a:t>‹#›</a:t>
            </a:fld>
            <a:endParaRPr lang="en-US"/>
          </a:p>
        </p:txBody>
      </p:sp>
    </p:spTree>
    <p:extLst>
      <p:ext uri="{BB962C8B-B14F-4D97-AF65-F5344CB8AC3E}">
        <p14:creationId xmlns:p14="http://schemas.microsoft.com/office/powerpoint/2010/main" val="3056088289"/>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 Id="rId5" Type="http://schemas.openxmlformats.org/officeDocument/2006/relationships/image" Target="../media/image2.png"/><Relationship Id="rId4" Type="http://schemas.openxmlformats.org/officeDocument/2006/relationships/image" Target="../media/image6.png"/></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15.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image" Target="../media/image7.png"/><Relationship Id="rId7" Type="http://schemas.openxmlformats.org/officeDocument/2006/relationships/image" Target="../media/image11.pn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Master" Target="../slideMasters/slideMaster1.xml"/><Relationship Id="rId5" Type="http://schemas.openxmlformats.org/officeDocument/2006/relationships/image" Target="../media/image2.png"/><Relationship Id="rId4" Type="http://schemas.openxmlformats.org/officeDocument/2006/relationships/image" Target="../media/image15.png"/></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Master" Target="../slideMasters/slideMaster1.xml"/><Relationship Id="rId5" Type="http://schemas.openxmlformats.org/officeDocument/2006/relationships/image" Target="../media/image2.png"/><Relationship Id="rId4" Type="http://schemas.openxmlformats.org/officeDocument/2006/relationships/image" Target="../media/image15.png"/></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18.emf"/><Relationship Id="rId2" Type="http://schemas.openxmlformats.org/officeDocument/2006/relationships/image" Target="../media/image17.pn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18.emf"/><Relationship Id="rId2" Type="http://schemas.openxmlformats.org/officeDocument/2006/relationships/image" Target="../media/image17.png"/><Relationship Id="rId1" Type="http://schemas.openxmlformats.org/officeDocument/2006/relationships/slideMaster" Target="../slideMasters/slideMaster1.xml"/><Relationship Id="rId5" Type="http://schemas.openxmlformats.org/officeDocument/2006/relationships/image" Target="../media/image2.png"/><Relationship Id="rId4" Type="http://schemas.openxmlformats.org/officeDocument/2006/relationships/image" Target="../media/image19.png"/></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18.emf"/><Relationship Id="rId2" Type="http://schemas.openxmlformats.org/officeDocument/2006/relationships/image" Target="../media/image17.png"/><Relationship Id="rId1" Type="http://schemas.openxmlformats.org/officeDocument/2006/relationships/slideMaster" Target="../slideMasters/slideMaster1.xml"/><Relationship Id="rId5" Type="http://schemas.openxmlformats.org/officeDocument/2006/relationships/image" Target="../media/image2.png"/><Relationship Id="rId4" Type="http://schemas.openxmlformats.org/officeDocument/2006/relationships/image" Target="../media/image19.pn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 Id="rId5" Type="http://schemas.openxmlformats.org/officeDocument/2006/relationships/image" Target="../media/image2.png"/><Relationship Id="rId4" Type="http://schemas.openxmlformats.org/officeDocument/2006/relationships/image" Target="../media/image6.png"/></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 Id="rId5" Type="http://schemas.openxmlformats.org/officeDocument/2006/relationships/image" Target="../media/image2.png"/><Relationship Id="rId4" Type="http://schemas.openxmlformats.org/officeDocument/2006/relationships/image" Target="../media/image6.png"/></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 Id="rId5" Type="http://schemas.openxmlformats.org/officeDocument/2006/relationships/image" Target="../media/image2.png"/><Relationship Id="rId4" Type="http://schemas.openxmlformats.org/officeDocument/2006/relationships/image" Target="../media/image6.png"/></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681A633B-E2C3-FA43-A6E4-A1422C34534F}"/>
              </a:ext>
            </a:extLst>
          </p:cNvPr>
          <p:cNvSpPr/>
          <p:nvPr userDrawn="1"/>
        </p:nvSpPr>
        <p:spPr>
          <a:xfrm>
            <a:off x="0" y="1204810"/>
            <a:ext cx="9144000" cy="393869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b" anchorCtr="0"/>
          <a:lstStyle/>
          <a:p>
            <a:pPr algn="ctr"/>
            <a:r>
              <a:rPr lang="en-US" altLang="zh-TW" dirty="0">
                <a:solidFill>
                  <a:srgbClr val="006CB4"/>
                </a:solidFill>
              </a:rPr>
              <a:t>v</a:t>
            </a:r>
            <a:endParaRPr lang="en-US" dirty="0">
              <a:solidFill>
                <a:srgbClr val="006CB4"/>
              </a:solidFill>
            </a:endParaRPr>
          </a:p>
        </p:txBody>
      </p:sp>
      <p:sp>
        <p:nvSpPr>
          <p:cNvPr id="12" name="Subtitle 2">
            <a:extLst>
              <a:ext uri="{FF2B5EF4-FFF2-40B4-BE49-F238E27FC236}">
                <a16:creationId xmlns:a16="http://schemas.microsoft.com/office/drawing/2014/main" id="{F9CA7214-7931-474F-87EF-AFE9DC1DDAD0}"/>
              </a:ext>
            </a:extLst>
          </p:cNvPr>
          <p:cNvSpPr>
            <a:spLocks noGrp="1"/>
          </p:cNvSpPr>
          <p:nvPr>
            <p:ph type="subTitle" idx="1" hasCustomPrompt="1"/>
          </p:nvPr>
        </p:nvSpPr>
        <p:spPr>
          <a:xfrm>
            <a:off x="755650" y="3145195"/>
            <a:ext cx="4392414" cy="322515"/>
          </a:xfrm>
          <a:prstGeom prst="rect">
            <a:avLst/>
          </a:prstGeom>
        </p:spPr>
        <p:txBody>
          <a:bodyPr lIns="0" tIns="36000" rIns="36000" bIns="36000">
            <a:spAutoFit/>
          </a:bodyPr>
          <a:lstStyle>
            <a:lvl1pPr marL="0" indent="0" algn="l">
              <a:lnSpc>
                <a:spcPct val="110000"/>
              </a:lnSpc>
              <a:buNone/>
              <a:defRPr sz="1600" b="1">
                <a:solidFill>
                  <a:schemeClr val="bg1"/>
                </a:solidFill>
                <a:latin typeface="Arial" panose="020B0604020202020204" pitchFamily="34" charset="0"/>
                <a:cs typeface="Arial" panose="020B0604020202020204" pitchFamily="34" charset="0"/>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dirty="0"/>
              <a:t>Click to edit </a:t>
            </a:r>
            <a:r>
              <a:rPr lang="en-US" altLang="zh-TW" dirty="0"/>
              <a:t>Name</a:t>
            </a:r>
            <a:endParaRPr lang="en-US" dirty="0"/>
          </a:p>
        </p:txBody>
      </p:sp>
      <p:sp>
        <p:nvSpPr>
          <p:cNvPr id="13" name="Text Placeholder 23">
            <a:extLst>
              <a:ext uri="{FF2B5EF4-FFF2-40B4-BE49-F238E27FC236}">
                <a16:creationId xmlns:a16="http://schemas.microsoft.com/office/drawing/2014/main" id="{34EF21A2-ADEA-0A44-9EC6-9FC5E25AE091}"/>
              </a:ext>
            </a:extLst>
          </p:cNvPr>
          <p:cNvSpPr>
            <a:spLocks noGrp="1"/>
          </p:cNvSpPr>
          <p:nvPr>
            <p:ph type="body" sz="quarter" idx="13" hasCustomPrompt="1"/>
          </p:nvPr>
        </p:nvSpPr>
        <p:spPr>
          <a:xfrm>
            <a:off x="755651" y="3481232"/>
            <a:ext cx="4392414" cy="275644"/>
          </a:xfrm>
          <a:prstGeom prst="rect">
            <a:avLst/>
          </a:prstGeom>
        </p:spPr>
        <p:txBody>
          <a:bodyPr lIns="0" tIns="36000" rIns="36000" bIns="36000">
            <a:spAutoFit/>
          </a:bodyPr>
          <a:lstStyle>
            <a:lvl1pPr marL="0" indent="0">
              <a:lnSpc>
                <a:spcPct val="110000"/>
              </a:lnSpc>
              <a:buNone/>
              <a:defRPr sz="1300">
                <a:solidFill>
                  <a:schemeClr val="bg1"/>
                </a:solidFill>
              </a:defRPr>
            </a:lvl1pPr>
            <a:lvl2pPr>
              <a:defRPr sz="1300"/>
            </a:lvl2pPr>
            <a:lvl3pPr>
              <a:defRPr sz="1300"/>
            </a:lvl3pPr>
            <a:lvl4pPr>
              <a:defRPr sz="1300"/>
            </a:lvl4pPr>
            <a:lvl5pPr>
              <a:defRPr sz="1300"/>
            </a:lvl5pPr>
          </a:lstStyle>
          <a:p>
            <a:pPr lvl="0"/>
            <a:r>
              <a:rPr lang="en-US" altLang="zh-TW" dirty="0"/>
              <a:t>Click</a:t>
            </a:r>
            <a:r>
              <a:rPr lang="zh-TW" altLang="en-US" dirty="0"/>
              <a:t> </a:t>
            </a:r>
            <a:r>
              <a:rPr lang="en-US" altLang="zh-TW" dirty="0"/>
              <a:t>to</a:t>
            </a:r>
            <a:r>
              <a:rPr lang="zh-TW" altLang="en-US" dirty="0"/>
              <a:t> </a:t>
            </a:r>
            <a:r>
              <a:rPr lang="en-US" altLang="zh-TW" dirty="0"/>
              <a:t>edit</a:t>
            </a:r>
            <a:r>
              <a:rPr lang="zh-TW" altLang="en-US" dirty="0"/>
              <a:t> </a:t>
            </a:r>
            <a:r>
              <a:rPr lang="en-US" altLang="zh-TW" dirty="0"/>
              <a:t>Job</a:t>
            </a:r>
            <a:r>
              <a:rPr lang="zh-TW" altLang="en-US" dirty="0"/>
              <a:t> </a:t>
            </a:r>
            <a:r>
              <a:rPr lang="en-US" altLang="zh-TW" dirty="0"/>
              <a:t>title</a:t>
            </a:r>
            <a:endParaRPr lang="en-US" dirty="0"/>
          </a:p>
        </p:txBody>
      </p:sp>
      <p:sp>
        <p:nvSpPr>
          <p:cNvPr id="14" name="Text Placeholder 30">
            <a:extLst>
              <a:ext uri="{FF2B5EF4-FFF2-40B4-BE49-F238E27FC236}">
                <a16:creationId xmlns:a16="http://schemas.microsoft.com/office/drawing/2014/main" id="{243BA774-2D95-C44F-B1AC-75F7C5D44A31}"/>
              </a:ext>
            </a:extLst>
          </p:cNvPr>
          <p:cNvSpPr>
            <a:spLocks noGrp="1"/>
          </p:cNvSpPr>
          <p:nvPr>
            <p:ph type="body" sz="quarter" idx="14" hasCustomPrompt="1"/>
          </p:nvPr>
        </p:nvSpPr>
        <p:spPr>
          <a:xfrm>
            <a:off x="755650" y="4063745"/>
            <a:ext cx="4392414" cy="275644"/>
          </a:xfrm>
          <a:prstGeom prst="rect">
            <a:avLst/>
          </a:prstGeom>
        </p:spPr>
        <p:txBody>
          <a:bodyPr lIns="0" tIns="36000" rIns="36000" bIns="36000">
            <a:spAutoFit/>
          </a:bodyPr>
          <a:lstStyle>
            <a:lvl1pPr marL="0" indent="0">
              <a:lnSpc>
                <a:spcPct val="110000"/>
              </a:lnSpc>
              <a:buNone/>
              <a:defRPr sz="1300">
                <a:solidFill>
                  <a:schemeClr val="bg1"/>
                </a:solidFill>
              </a:defRPr>
            </a:lvl1pPr>
          </a:lstStyle>
          <a:p>
            <a:pPr lvl="0"/>
            <a:r>
              <a:rPr lang="en-US" altLang="zh-TW" dirty="0"/>
              <a:t>Click</a:t>
            </a:r>
            <a:r>
              <a:rPr lang="zh-TW" altLang="en-US" dirty="0"/>
              <a:t> </a:t>
            </a:r>
            <a:r>
              <a:rPr lang="en-US" altLang="zh-TW" dirty="0"/>
              <a:t>to</a:t>
            </a:r>
            <a:r>
              <a:rPr lang="zh-TW" altLang="en-US" dirty="0"/>
              <a:t> </a:t>
            </a:r>
            <a:r>
              <a:rPr lang="en-US" altLang="zh-TW" dirty="0"/>
              <a:t>edit</a:t>
            </a:r>
            <a:r>
              <a:rPr lang="zh-TW" altLang="en-US" dirty="0"/>
              <a:t> </a:t>
            </a:r>
            <a:r>
              <a:rPr lang="en-US" altLang="zh-TW" dirty="0"/>
              <a:t>Date</a:t>
            </a:r>
            <a:endParaRPr lang="en-US" dirty="0"/>
          </a:p>
        </p:txBody>
      </p:sp>
      <p:sp>
        <p:nvSpPr>
          <p:cNvPr id="15" name="Text Placeholder 37">
            <a:extLst>
              <a:ext uri="{FF2B5EF4-FFF2-40B4-BE49-F238E27FC236}">
                <a16:creationId xmlns:a16="http://schemas.microsoft.com/office/drawing/2014/main" id="{89E456C1-08DF-AD48-9583-F32FE59C5476}"/>
              </a:ext>
            </a:extLst>
          </p:cNvPr>
          <p:cNvSpPr>
            <a:spLocks noGrp="1"/>
          </p:cNvSpPr>
          <p:nvPr>
            <p:ph type="body" sz="quarter" idx="17" hasCustomPrompt="1"/>
          </p:nvPr>
        </p:nvSpPr>
        <p:spPr>
          <a:xfrm>
            <a:off x="755650" y="1489332"/>
            <a:ext cx="5616550" cy="1141156"/>
          </a:xfrm>
          <a:prstGeom prst="rect">
            <a:avLst/>
          </a:prstGeom>
        </p:spPr>
        <p:txBody>
          <a:bodyPr lIns="0" tIns="36000" rIns="0" bIns="36000" anchor="b" anchorCtr="0"/>
          <a:lstStyle>
            <a:lvl1pPr marL="0" indent="0">
              <a:lnSpc>
                <a:spcPct val="110000"/>
              </a:lnSpc>
              <a:buNone/>
              <a:defRPr sz="2200" b="1">
                <a:solidFill>
                  <a:schemeClr val="bg1"/>
                </a:solidFill>
              </a:defRPr>
            </a:lvl1pPr>
          </a:lstStyle>
          <a:p>
            <a:pPr lvl="0"/>
            <a:r>
              <a:rPr lang="en-US" altLang="zh-TW" dirty="0"/>
              <a:t>Click</a:t>
            </a:r>
            <a:r>
              <a:rPr lang="zh-TW" altLang="en-US" dirty="0"/>
              <a:t> </a:t>
            </a:r>
            <a:r>
              <a:rPr lang="en-US" altLang="zh-TW" dirty="0"/>
              <a:t>to</a:t>
            </a:r>
            <a:r>
              <a:rPr lang="zh-TW" altLang="en-US" dirty="0"/>
              <a:t> </a:t>
            </a:r>
            <a:r>
              <a:rPr lang="en-US" altLang="zh-TW" dirty="0"/>
              <a:t>edit</a:t>
            </a:r>
            <a:r>
              <a:rPr lang="zh-TW" altLang="en-US" dirty="0"/>
              <a:t> </a:t>
            </a:r>
            <a:r>
              <a:rPr lang="en-US" altLang="zh-TW" dirty="0"/>
              <a:t>Title</a:t>
            </a:r>
            <a:endParaRPr lang="en-US" dirty="0"/>
          </a:p>
        </p:txBody>
      </p:sp>
      <p:pic>
        <p:nvPicPr>
          <p:cNvPr id="17" name="Picture 16">
            <a:extLst>
              <a:ext uri="{FF2B5EF4-FFF2-40B4-BE49-F238E27FC236}">
                <a16:creationId xmlns:a16="http://schemas.microsoft.com/office/drawing/2014/main" id="{5E397582-FEAA-CF48-AEE3-CA82AB4F3A0C}"/>
              </a:ext>
            </a:extLst>
          </p:cNvPr>
          <p:cNvPicPr>
            <a:picLocks noChangeAspect="1"/>
          </p:cNvPicPr>
          <p:nvPr userDrawn="1"/>
        </p:nvPicPr>
        <p:blipFill>
          <a:blip r:embed="rId2"/>
          <a:stretch>
            <a:fillRect/>
          </a:stretch>
        </p:blipFill>
        <p:spPr>
          <a:xfrm>
            <a:off x="6904915" y="0"/>
            <a:ext cx="2239086" cy="5143500"/>
          </a:xfrm>
          <a:prstGeom prst="rect">
            <a:avLst/>
          </a:prstGeom>
        </p:spPr>
      </p:pic>
      <p:pic>
        <p:nvPicPr>
          <p:cNvPr id="3" name="Picture 2">
            <a:extLst>
              <a:ext uri="{FF2B5EF4-FFF2-40B4-BE49-F238E27FC236}">
                <a16:creationId xmlns:a16="http://schemas.microsoft.com/office/drawing/2014/main" id="{D55D7BA9-7F80-EC45-AF14-3BCCCBA85BD1}"/>
              </a:ext>
            </a:extLst>
          </p:cNvPr>
          <p:cNvPicPr>
            <a:picLocks noChangeAspect="1"/>
          </p:cNvPicPr>
          <p:nvPr userDrawn="1"/>
        </p:nvPicPr>
        <p:blipFill>
          <a:blip r:embed="rId3"/>
          <a:stretch>
            <a:fillRect/>
          </a:stretch>
        </p:blipFill>
        <p:spPr>
          <a:xfrm>
            <a:off x="499569" y="189042"/>
            <a:ext cx="1770666" cy="828382"/>
          </a:xfrm>
          <a:prstGeom prst="rect">
            <a:avLst/>
          </a:prstGeom>
        </p:spPr>
      </p:pic>
    </p:spTree>
    <p:extLst>
      <p:ext uri="{BB962C8B-B14F-4D97-AF65-F5344CB8AC3E}">
        <p14:creationId xmlns:p14="http://schemas.microsoft.com/office/powerpoint/2010/main" val="513751561"/>
      </p:ext>
    </p:extLst>
  </p:cSld>
  <p:clrMapOvr>
    <a:masterClrMapping/>
  </p:clrMapOvr>
  <p:extLst>
    <p:ext uri="{DCECCB84-F9BA-43D5-87BE-67443E8EF086}">
      <p15:sldGuideLst xmlns:p15="http://schemas.microsoft.com/office/powerpoint/2012/main">
        <p15:guide id="1" pos="2880"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3_Content with Picture (Blue)">
    <p:spTree>
      <p:nvGrpSpPr>
        <p:cNvPr id="1" name=""/>
        <p:cNvGrpSpPr/>
        <p:nvPr/>
      </p:nvGrpSpPr>
      <p:grpSpPr>
        <a:xfrm>
          <a:off x="0" y="0"/>
          <a:ext cx="0" cy="0"/>
          <a:chOff x="0" y="0"/>
          <a:chExt cx="0" cy="0"/>
        </a:xfrm>
      </p:grpSpPr>
      <p:pic>
        <p:nvPicPr>
          <p:cNvPr id="17" name="Picture 16">
            <a:extLst>
              <a:ext uri="{FF2B5EF4-FFF2-40B4-BE49-F238E27FC236}">
                <a16:creationId xmlns:a16="http://schemas.microsoft.com/office/drawing/2014/main" id="{889378AF-055D-D241-8D62-E683CC860A6C}"/>
              </a:ext>
            </a:extLst>
          </p:cNvPr>
          <p:cNvPicPr>
            <a:picLocks noChangeAspect="1"/>
          </p:cNvPicPr>
          <p:nvPr userDrawn="1"/>
        </p:nvPicPr>
        <p:blipFill>
          <a:blip r:embed="rId2"/>
          <a:stretch>
            <a:fillRect/>
          </a:stretch>
        </p:blipFill>
        <p:spPr>
          <a:xfrm>
            <a:off x="0" y="2"/>
            <a:ext cx="7582237" cy="829948"/>
          </a:xfrm>
          <a:prstGeom prst="rect">
            <a:avLst/>
          </a:prstGeom>
        </p:spPr>
      </p:pic>
      <p:sp>
        <p:nvSpPr>
          <p:cNvPr id="11" name="Title 1">
            <a:extLst>
              <a:ext uri="{FF2B5EF4-FFF2-40B4-BE49-F238E27FC236}">
                <a16:creationId xmlns:a16="http://schemas.microsoft.com/office/drawing/2014/main" id="{017D925A-FE71-CE40-80ED-7B1CE21795AE}"/>
              </a:ext>
            </a:extLst>
          </p:cNvPr>
          <p:cNvSpPr>
            <a:spLocks noGrp="1"/>
          </p:cNvSpPr>
          <p:nvPr>
            <p:ph type="title" hasCustomPrompt="1"/>
          </p:nvPr>
        </p:nvSpPr>
        <p:spPr>
          <a:xfrm>
            <a:off x="755650" y="-1395"/>
            <a:ext cx="5616550" cy="827526"/>
          </a:xfrm>
          <a:prstGeom prst="rect">
            <a:avLst/>
          </a:prstGeom>
        </p:spPr>
        <p:txBody>
          <a:bodyPr lIns="0" tIns="36000" rIns="36000" bIns="108000" anchor="b">
            <a:normAutofit/>
          </a:bodyPr>
          <a:lstStyle>
            <a:lvl1pPr>
              <a:lnSpc>
                <a:spcPct val="110000"/>
              </a:lnSpc>
              <a:defRPr sz="2000" b="1">
                <a:solidFill>
                  <a:schemeClr val="bg1"/>
                </a:solidFill>
              </a:defRPr>
            </a:lvl1pPr>
          </a:lstStyle>
          <a:p>
            <a:r>
              <a:rPr lang="en-US" dirty="0"/>
              <a:t>Click To Edit Title</a:t>
            </a:r>
          </a:p>
        </p:txBody>
      </p:sp>
      <p:pic>
        <p:nvPicPr>
          <p:cNvPr id="13" name="Picture 12">
            <a:extLst>
              <a:ext uri="{FF2B5EF4-FFF2-40B4-BE49-F238E27FC236}">
                <a16:creationId xmlns:a16="http://schemas.microsoft.com/office/drawing/2014/main" id="{31D5BEB9-7771-CC48-84F8-2118A9B71586}"/>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8388351" y="4353724"/>
            <a:ext cx="755650" cy="789776"/>
          </a:xfrm>
          <a:prstGeom prst="rect">
            <a:avLst/>
          </a:prstGeom>
        </p:spPr>
      </p:pic>
      <p:sp>
        <p:nvSpPr>
          <p:cNvPr id="7" name="Text Placeholder 25">
            <a:extLst>
              <a:ext uri="{FF2B5EF4-FFF2-40B4-BE49-F238E27FC236}">
                <a16:creationId xmlns:a16="http://schemas.microsoft.com/office/drawing/2014/main" id="{0CEA2FEC-24CD-1D4C-88A0-E2C282A7C77D}"/>
              </a:ext>
            </a:extLst>
          </p:cNvPr>
          <p:cNvSpPr>
            <a:spLocks noGrp="1"/>
          </p:cNvSpPr>
          <p:nvPr>
            <p:ph type="body" sz="quarter" idx="15" hasCustomPrompt="1"/>
          </p:nvPr>
        </p:nvSpPr>
        <p:spPr>
          <a:xfrm>
            <a:off x="755650" y="1120825"/>
            <a:ext cx="6696670" cy="558354"/>
          </a:xfrm>
          <a:prstGeom prst="rect">
            <a:avLst/>
          </a:prstGeom>
        </p:spPr>
        <p:txBody>
          <a:bodyPr lIns="0" tIns="0" rIns="0" bIns="36000">
            <a:spAutoFit/>
          </a:bodyPr>
          <a:lstStyle>
            <a:lvl1pPr marL="0" indent="0">
              <a:lnSpc>
                <a:spcPct val="110000"/>
              </a:lnSpc>
              <a:buNone/>
              <a:defRPr sz="1300">
                <a:solidFill>
                  <a:schemeClr val="tx1"/>
                </a:solidFill>
              </a:defRPr>
            </a:lvl1pPr>
          </a:lstStyle>
          <a:p>
            <a:pPr lvl="0"/>
            <a:r>
              <a:rPr lang="en-GB" dirty="0"/>
              <a:t>Click</a:t>
            </a:r>
            <a:r>
              <a:rPr lang="zh-TW" altLang="en-US" dirty="0"/>
              <a:t> </a:t>
            </a:r>
            <a:r>
              <a:rPr lang="en-US" altLang="zh-TW" dirty="0"/>
              <a:t>to</a:t>
            </a:r>
            <a:r>
              <a:rPr lang="zh-TW" altLang="en-US" dirty="0"/>
              <a:t> </a:t>
            </a:r>
            <a:r>
              <a:rPr lang="en-US" altLang="zh-TW" dirty="0"/>
              <a:t>edit</a:t>
            </a:r>
            <a:r>
              <a:rPr lang="zh-TW" altLang="en-US" dirty="0"/>
              <a:t> </a:t>
            </a:r>
            <a:r>
              <a:rPr lang="en-US" altLang="zh-TW" dirty="0"/>
              <a:t>text</a:t>
            </a:r>
          </a:p>
          <a:p>
            <a:pPr lvl="0"/>
            <a:endParaRPr lang="en-US" dirty="0"/>
          </a:p>
        </p:txBody>
      </p:sp>
      <p:sp>
        <p:nvSpPr>
          <p:cNvPr id="8" name="Picture Placeholder 4">
            <a:extLst>
              <a:ext uri="{FF2B5EF4-FFF2-40B4-BE49-F238E27FC236}">
                <a16:creationId xmlns:a16="http://schemas.microsoft.com/office/drawing/2014/main" id="{B927C720-BE0E-2B4D-81EE-38A1A0CF307F}"/>
              </a:ext>
            </a:extLst>
          </p:cNvPr>
          <p:cNvSpPr>
            <a:spLocks noGrp="1"/>
          </p:cNvSpPr>
          <p:nvPr>
            <p:ph type="pic" sz="quarter" idx="16" hasCustomPrompt="1"/>
          </p:nvPr>
        </p:nvSpPr>
        <p:spPr>
          <a:xfrm>
            <a:off x="3346401" y="1923678"/>
            <a:ext cx="5040487" cy="2551521"/>
          </a:xfrm>
          <a:prstGeom prst="rect">
            <a:avLst/>
          </a:prstGeom>
        </p:spPr>
        <p:txBody>
          <a:bodyPr lIns="0" tIns="0" rIns="0" bIns="36000">
            <a:normAutofit/>
          </a:bodyPr>
          <a:lstStyle>
            <a:lvl1pPr marL="0" indent="0">
              <a:buNone/>
              <a:defRPr sz="1300">
                <a:solidFill>
                  <a:srgbClr val="586065"/>
                </a:solidFill>
              </a:defRPr>
            </a:lvl1pPr>
          </a:lstStyle>
          <a:p>
            <a:r>
              <a:rPr lang="en-US" altLang="zh-TW" dirty="0"/>
              <a:t>Picture</a:t>
            </a:r>
            <a:endParaRPr lang="en-US" dirty="0"/>
          </a:p>
        </p:txBody>
      </p:sp>
      <p:sp>
        <p:nvSpPr>
          <p:cNvPr id="9" name="Picture Placeholder 4">
            <a:extLst>
              <a:ext uri="{FF2B5EF4-FFF2-40B4-BE49-F238E27FC236}">
                <a16:creationId xmlns:a16="http://schemas.microsoft.com/office/drawing/2014/main" id="{342307DD-9F0D-994B-8C2C-94D1643F6EE6}"/>
              </a:ext>
            </a:extLst>
          </p:cNvPr>
          <p:cNvSpPr>
            <a:spLocks noGrp="1"/>
          </p:cNvSpPr>
          <p:nvPr>
            <p:ph type="pic" sz="quarter" idx="17" hasCustomPrompt="1"/>
          </p:nvPr>
        </p:nvSpPr>
        <p:spPr>
          <a:xfrm>
            <a:off x="764351" y="1923678"/>
            <a:ext cx="2492421" cy="1242561"/>
          </a:xfrm>
          <a:prstGeom prst="rect">
            <a:avLst/>
          </a:prstGeom>
        </p:spPr>
        <p:txBody>
          <a:bodyPr lIns="0" tIns="0" rIns="0" bIns="36000">
            <a:normAutofit/>
          </a:bodyPr>
          <a:lstStyle>
            <a:lvl1pPr marL="0" indent="0">
              <a:buNone/>
              <a:defRPr sz="1300">
                <a:solidFill>
                  <a:srgbClr val="586065"/>
                </a:solidFill>
              </a:defRPr>
            </a:lvl1pPr>
          </a:lstStyle>
          <a:p>
            <a:r>
              <a:rPr lang="en-US" altLang="zh-TW" dirty="0"/>
              <a:t>Picture</a:t>
            </a:r>
            <a:endParaRPr lang="en-US" dirty="0"/>
          </a:p>
        </p:txBody>
      </p:sp>
      <p:sp>
        <p:nvSpPr>
          <p:cNvPr id="15" name="Picture Placeholder 4">
            <a:extLst>
              <a:ext uri="{FF2B5EF4-FFF2-40B4-BE49-F238E27FC236}">
                <a16:creationId xmlns:a16="http://schemas.microsoft.com/office/drawing/2014/main" id="{7CD5F82D-6F0A-484B-8DF7-D029E57F157C}"/>
              </a:ext>
            </a:extLst>
          </p:cNvPr>
          <p:cNvSpPr>
            <a:spLocks noGrp="1"/>
          </p:cNvSpPr>
          <p:nvPr>
            <p:ph type="pic" sz="quarter" idx="18" hasCustomPrompt="1"/>
          </p:nvPr>
        </p:nvSpPr>
        <p:spPr>
          <a:xfrm>
            <a:off x="764351" y="3232360"/>
            <a:ext cx="2492421" cy="1242561"/>
          </a:xfrm>
          <a:prstGeom prst="rect">
            <a:avLst/>
          </a:prstGeom>
        </p:spPr>
        <p:txBody>
          <a:bodyPr lIns="0" tIns="0" rIns="0" bIns="36000">
            <a:normAutofit/>
          </a:bodyPr>
          <a:lstStyle>
            <a:lvl1pPr marL="0" indent="0">
              <a:buNone/>
              <a:defRPr sz="1300">
                <a:solidFill>
                  <a:srgbClr val="586065"/>
                </a:solidFill>
              </a:defRPr>
            </a:lvl1pPr>
          </a:lstStyle>
          <a:p>
            <a:r>
              <a:rPr lang="en-US" altLang="zh-TW" dirty="0"/>
              <a:t>Picture</a:t>
            </a:r>
            <a:endParaRPr lang="en-US" dirty="0"/>
          </a:p>
        </p:txBody>
      </p:sp>
      <p:sp>
        <p:nvSpPr>
          <p:cNvPr id="16" name="Slide Number Placeholder 5">
            <a:extLst>
              <a:ext uri="{FF2B5EF4-FFF2-40B4-BE49-F238E27FC236}">
                <a16:creationId xmlns:a16="http://schemas.microsoft.com/office/drawing/2014/main" id="{D49FE1DC-EB2B-8844-A53F-55C5A34F05B8}"/>
              </a:ext>
            </a:extLst>
          </p:cNvPr>
          <p:cNvSpPr>
            <a:spLocks noGrp="1"/>
          </p:cNvSpPr>
          <p:nvPr>
            <p:ph type="sldNum" sz="quarter" idx="4"/>
          </p:nvPr>
        </p:nvSpPr>
        <p:spPr>
          <a:xfrm>
            <a:off x="8548654" y="4767263"/>
            <a:ext cx="495612" cy="274637"/>
          </a:xfrm>
          <a:prstGeom prst="rect">
            <a:avLst/>
          </a:prstGeom>
        </p:spPr>
        <p:txBody>
          <a:bodyPr vert="horz" lIns="91440" tIns="45720" rIns="91440" bIns="45720" rtlCol="0" anchor="ctr"/>
          <a:lstStyle>
            <a:lvl1pPr algn="r">
              <a:defRPr sz="900">
                <a:solidFill>
                  <a:schemeClr val="tx1"/>
                </a:solidFill>
              </a:defRPr>
            </a:lvl1pPr>
          </a:lstStyle>
          <a:p>
            <a:fld id="{5038817A-EC8C-9741-B890-B42566868108}" type="slidenum">
              <a:rPr lang="en-US" smtClean="0"/>
              <a:pPr/>
              <a:t>‹#›</a:t>
            </a:fld>
            <a:endParaRPr lang="en-US" dirty="0"/>
          </a:p>
        </p:txBody>
      </p:sp>
      <p:pic>
        <p:nvPicPr>
          <p:cNvPr id="14" name="Picture 13">
            <a:extLst>
              <a:ext uri="{FF2B5EF4-FFF2-40B4-BE49-F238E27FC236}">
                <a16:creationId xmlns:a16="http://schemas.microsoft.com/office/drawing/2014/main" id="{C03527E0-C429-A147-A996-3023A6EBD425}"/>
              </a:ext>
            </a:extLst>
          </p:cNvPr>
          <p:cNvPicPr>
            <a:picLocks noChangeAspect="1"/>
          </p:cNvPicPr>
          <p:nvPr userDrawn="1"/>
        </p:nvPicPr>
        <p:blipFill>
          <a:blip r:embed="rId4"/>
          <a:stretch>
            <a:fillRect/>
          </a:stretch>
        </p:blipFill>
        <p:spPr>
          <a:xfrm>
            <a:off x="7669756" y="143319"/>
            <a:ext cx="1258700" cy="588865"/>
          </a:xfrm>
          <a:prstGeom prst="rect">
            <a:avLst/>
          </a:prstGeom>
        </p:spPr>
      </p:pic>
    </p:spTree>
    <p:extLst>
      <p:ext uri="{BB962C8B-B14F-4D97-AF65-F5344CB8AC3E}">
        <p14:creationId xmlns:p14="http://schemas.microsoft.com/office/powerpoint/2010/main" val="321079651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4_Content with Picture (Blue)">
    <p:spTree>
      <p:nvGrpSpPr>
        <p:cNvPr id="1" name=""/>
        <p:cNvGrpSpPr/>
        <p:nvPr/>
      </p:nvGrpSpPr>
      <p:grpSpPr>
        <a:xfrm>
          <a:off x="0" y="0"/>
          <a:ext cx="0" cy="0"/>
          <a:chOff x="0" y="0"/>
          <a:chExt cx="0" cy="0"/>
        </a:xfrm>
      </p:grpSpPr>
      <p:pic>
        <p:nvPicPr>
          <p:cNvPr id="28" name="Picture 27">
            <a:extLst>
              <a:ext uri="{FF2B5EF4-FFF2-40B4-BE49-F238E27FC236}">
                <a16:creationId xmlns:a16="http://schemas.microsoft.com/office/drawing/2014/main" id="{A8AE8428-5B88-A948-A572-955CF8F94071}"/>
              </a:ext>
            </a:extLst>
          </p:cNvPr>
          <p:cNvPicPr>
            <a:picLocks noChangeAspect="1"/>
          </p:cNvPicPr>
          <p:nvPr userDrawn="1"/>
        </p:nvPicPr>
        <p:blipFill>
          <a:blip r:embed="rId2"/>
          <a:stretch>
            <a:fillRect/>
          </a:stretch>
        </p:blipFill>
        <p:spPr>
          <a:xfrm>
            <a:off x="0" y="2"/>
            <a:ext cx="7582237" cy="829948"/>
          </a:xfrm>
          <a:prstGeom prst="rect">
            <a:avLst/>
          </a:prstGeom>
        </p:spPr>
      </p:pic>
      <p:sp>
        <p:nvSpPr>
          <p:cNvPr id="11" name="Title 1">
            <a:extLst>
              <a:ext uri="{FF2B5EF4-FFF2-40B4-BE49-F238E27FC236}">
                <a16:creationId xmlns:a16="http://schemas.microsoft.com/office/drawing/2014/main" id="{017D925A-FE71-CE40-80ED-7B1CE21795AE}"/>
              </a:ext>
            </a:extLst>
          </p:cNvPr>
          <p:cNvSpPr>
            <a:spLocks noGrp="1"/>
          </p:cNvSpPr>
          <p:nvPr>
            <p:ph type="title" hasCustomPrompt="1"/>
          </p:nvPr>
        </p:nvSpPr>
        <p:spPr>
          <a:xfrm>
            <a:off x="755650" y="-1395"/>
            <a:ext cx="5616550" cy="827526"/>
          </a:xfrm>
          <a:prstGeom prst="rect">
            <a:avLst/>
          </a:prstGeom>
        </p:spPr>
        <p:txBody>
          <a:bodyPr lIns="0" tIns="36000" rIns="36000" bIns="108000" anchor="b">
            <a:normAutofit/>
          </a:bodyPr>
          <a:lstStyle>
            <a:lvl1pPr>
              <a:lnSpc>
                <a:spcPct val="110000"/>
              </a:lnSpc>
              <a:defRPr sz="2000" b="1">
                <a:solidFill>
                  <a:schemeClr val="bg1"/>
                </a:solidFill>
              </a:defRPr>
            </a:lvl1pPr>
          </a:lstStyle>
          <a:p>
            <a:r>
              <a:rPr lang="en-US" dirty="0"/>
              <a:t>Click To Edit Title</a:t>
            </a:r>
          </a:p>
        </p:txBody>
      </p:sp>
      <p:pic>
        <p:nvPicPr>
          <p:cNvPr id="13" name="Picture 12">
            <a:extLst>
              <a:ext uri="{FF2B5EF4-FFF2-40B4-BE49-F238E27FC236}">
                <a16:creationId xmlns:a16="http://schemas.microsoft.com/office/drawing/2014/main" id="{31D5BEB9-7771-CC48-84F8-2118A9B71586}"/>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8388351" y="4353724"/>
            <a:ext cx="755650" cy="789776"/>
          </a:xfrm>
          <a:prstGeom prst="rect">
            <a:avLst/>
          </a:prstGeom>
        </p:spPr>
      </p:pic>
      <p:sp>
        <p:nvSpPr>
          <p:cNvPr id="7" name="Picture Placeholder 4">
            <a:extLst>
              <a:ext uri="{FF2B5EF4-FFF2-40B4-BE49-F238E27FC236}">
                <a16:creationId xmlns:a16="http://schemas.microsoft.com/office/drawing/2014/main" id="{FE391C14-E4DE-1C42-86E1-F1F2140215E7}"/>
              </a:ext>
            </a:extLst>
          </p:cNvPr>
          <p:cNvSpPr>
            <a:spLocks noGrp="1"/>
          </p:cNvSpPr>
          <p:nvPr>
            <p:ph type="pic" sz="quarter" idx="16" hasCustomPrompt="1"/>
          </p:nvPr>
        </p:nvSpPr>
        <p:spPr>
          <a:xfrm>
            <a:off x="755650" y="1692769"/>
            <a:ext cx="1812298" cy="1811148"/>
          </a:xfrm>
          <a:prstGeom prst="rect">
            <a:avLst/>
          </a:prstGeom>
        </p:spPr>
        <p:txBody>
          <a:bodyPr lIns="0" tIns="0" rIns="0" bIns="36000">
            <a:normAutofit/>
          </a:bodyPr>
          <a:lstStyle>
            <a:lvl1pPr marL="0" indent="0">
              <a:buNone/>
              <a:defRPr sz="1300">
                <a:solidFill>
                  <a:srgbClr val="586065"/>
                </a:solidFill>
              </a:defRPr>
            </a:lvl1pPr>
          </a:lstStyle>
          <a:p>
            <a:r>
              <a:rPr lang="en-US" altLang="zh-TW" dirty="0"/>
              <a:t>Picture</a:t>
            </a:r>
            <a:endParaRPr lang="en-US" dirty="0"/>
          </a:p>
        </p:txBody>
      </p:sp>
      <p:sp>
        <p:nvSpPr>
          <p:cNvPr id="8" name="Picture Placeholder 4">
            <a:extLst>
              <a:ext uri="{FF2B5EF4-FFF2-40B4-BE49-F238E27FC236}">
                <a16:creationId xmlns:a16="http://schemas.microsoft.com/office/drawing/2014/main" id="{713EA97B-E059-4940-97E0-CE1F06CF3F5A}"/>
              </a:ext>
            </a:extLst>
          </p:cNvPr>
          <p:cNvSpPr>
            <a:spLocks noGrp="1"/>
          </p:cNvSpPr>
          <p:nvPr>
            <p:ph type="pic" sz="quarter" idx="17" hasCustomPrompt="1"/>
          </p:nvPr>
        </p:nvSpPr>
        <p:spPr>
          <a:xfrm>
            <a:off x="2693507" y="1692769"/>
            <a:ext cx="1812298" cy="1811148"/>
          </a:xfrm>
          <a:prstGeom prst="rect">
            <a:avLst/>
          </a:prstGeom>
        </p:spPr>
        <p:txBody>
          <a:bodyPr lIns="0" tIns="0" rIns="0" bIns="36000">
            <a:normAutofit/>
          </a:bodyPr>
          <a:lstStyle>
            <a:lvl1pPr marL="0" indent="0">
              <a:buNone/>
              <a:defRPr sz="1300">
                <a:solidFill>
                  <a:srgbClr val="586065"/>
                </a:solidFill>
              </a:defRPr>
            </a:lvl1pPr>
          </a:lstStyle>
          <a:p>
            <a:r>
              <a:rPr lang="en-US" altLang="zh-TW" dirty="0"/>
              <a:t>Picture</a:t>
            </a:r>
            <a:endParaRPr lang="en-US" dirty="0"/>
          </a:p>
        </p:txBody>
      </p:sp>
      <p:sp>
        <p:nvSpPr>
          <p:cNvPr id="9" name="Picture Placeholder 4">
            <a:extLst>
              <a:ext uri="{FF2B5EF4-FFF2-40B4-BE49-F238E27FC236}">
                <a16:creationId xmlns:a16="http://schemas.microsoft.com/office/drawing/2014/main" id="{D20727D8-F8DF-C645-A1E8-E0E296398FB0}"/>
              </a:ext>
            </a:extLst>
          </p:cNvPr>
          <p:cNvSpPr>
            <a:spLocks noGrp="1"/>
          </p:cNvSpPr>
          <p:nvPr>
            <p:ph type="pic" sz="quarter" idx="18" hasCustomPrompt="1"/>
          </p:nvPr>
        </p:nvSpPr>
        <p:spPr>
          <a:xfrm>
            <a:off x="4631364" y="1692769"/>
            <a:ext cx="1812298" cy="1811148"/>
          </a:xfrm>
          <a:prstGeom prst="rect">
            <a:avLst/>
          </a:prstGeom>
        </p:spPr>
        <p:txBody>
          <a:bodyPr lIns="0" tIns="0" rIns="0" bIns="36000">
            <a:normAutofit/>
          </a:bodyPr>
          <a:lstStyle>
            <a:lvl1pPr marL="0" indent="0">
              <a:buNone/>
              <a:defRPr sz="1300">
                <a:solidFill>
                  <a:srgbClr val="586065"/>
                </a:solidFill>
              </a:defRPr>
            </a:lvl1pPr>
          </a:lstStyle>
          <a:p>
            <a:r>
              <a:rPr lang="en-US" altLang="zh-TW" dirty="0"/>
              <a:t>Picture</a:t>
            </a:r>
            <a:endParaRPr lang="en-US" dirty="0"/>
          </a:p>
        </p:txBody>
      </p:sp>
      <p:sp>
        <p:nvSpPr>
          <p:cNvPr id="15" name="Picture Placeholder 4">
            <a:extLst>
              <a:ext uri="{FF2B5EF4-FFF2-40B4-BE49-F238E27FC236}">
                <a16:creationId xmlns:a16="http://schemas.microsoft.com/office/drawing/2014/main" id="{9C089432-9984-7149-9EAD-B18F7D4432F9}"/>
              </a:ext>
            </a:extLst>
          </p:cNvPr>
          <p:cNvSpPr>
            <a:spLocks noGrp="1"/>
          </p:cNvSpPr>
          <p:nvPr>
            <p:ph type="pic" sz="quarter" idx="19" hasCustomPrompt="1"/>
          </p:nvPr>
        </p:nvSpPr>
        <p:spPr>
          <a:xfrm>
            <a:off x="6569221" y="1692769"/>
            <a:ext cx="1812298" cy="1811148"/>
          </a:xfrm>
          <a:prstGeom prst="rect">
            <a:avLst/>
          </a:prstGeom>
        </p:spPr>
        <p:txBody>
          <a:bodyPr lIns="0" tIns="0" rIns="0" bIns="36000">
            <a:normAutofit/>
          </a:bodyPr>
          <a:lstStyle>
            <a:lvl1pPr marL="0" indent="0">
              <a:buNone/>
              <a:defRPr sz="1300">
                <a:solidFill>
                  <a:srgbClr val="586065"/>
                </a:solidFill>
              </a:defRPr>
            </a:lvl1pPr>
          </a:lstStyle>
          <a:p>
            <a:r>
              <a:rPr lang="en-US" altLang="zh-TW" dirty="0"/>
              <a:t>Picture</a:t>
            </a:r>
            <a:endParaRPr lang="en-US" dirty="0"/>
          </a:p>
        </p:txBody>
      </p:sp>
      <p:sp>
        <p:nvSpPr>
          <p:cNvPr id="16" name="Text Placeholder 23">
            <a:extLst>
              <a:ext uri="{FF2B5EF4-FFF2-40B4-BE49-F238E27FC236}">
                <a16:creationId xmlns:a16="http://schemas.microsoft.com/office/drawing/2014/main" id="{48BEB402-7B14-8B4B-AFDE-91B98AACBFB5}"/>
              </a:ext>
            </a:extLst>
          </p:cNvPr>
          <p:cNvSpPr>
            <a:spLocks noGrp="1"/>
          </p:cNvSpPr>
          <p:nvPr>
            <p:ph type="body" sz="quarter" idx="14" hasCustomPrompt="1"/>
          </p:nvPr>
        </p:nvSpPr>
        <p:spPr>
          <a:xfrm>
            <a:off x="771524" y="3608106"/>
            <a:ext cx="1796424" cy="230251"/>
          </a:xfrm>
          <a:prstGeom prst="rect">
            <a:avLst/>
          </a:prstGeom>
        </p:spPr>
        <p:txBody>
          <a:bodyPr lIns="0" tIns="0" rIns="0" bIns="36000">
            <a:spAutoFit/>
          </a:bodyPr>
          <a:lstStyle>
            <a:lvl1pPr marL="0" marR="0" indent="0" algn="l" defTabSz="685800" rtl="0" eaLnBrk="1" fontAlgn="auto" latinLnBrk="0" hangingPunct="1">
              <a:lnSpc>
                <a:spcPct val="110000"/>
              </a:lnSpc>
              <a:spcBef>
                <a:spcPts val="750"/>
              </a:spcBef>
              <a:spcAft>
                <a:spcPts val="0"/>
              </a:spcAft>
              <a:buClrTx/>
              <a:buSzTx/>
              <a:buFont typeface="Arial" panose="020B0604020202020204" pitchFamily="34" charset="0"/>
              <a:buNone/>
              <a:tabLst/>
              <a:defRPr sz="1400" b="1">
                <a:solidFill>
                  <a:schemeClr val="accent1"/>
                </a:solidFill>
              </a:defRPr>
            </a:lvl1pPr>
          </a:lstStyle>
          <a:p>
            <a:pPr marL="0" marR="0" lvl="0" indent="0" algn="l" defTabSz="685800" rtl="0" eaLnBrk="1" fontAlgn="auto" latinLnBrk="0" hangingPunct="1">
              <a:lnSpc>
                <a:spcPct val="90000"/>
              </a:lnSpc>
              <a:spcBef>
                <a:spcPts val="750"/>
              </a:spcBef>
              <a:spcAft>
                <a:spcPts val="0"/>
              </a:spcAft>
              <a:buClrTx/>
              <a:buSzTx/>
              <a:buFont typeface="Arial" panose="020B0604020202020204" pitchFamily="34" charset="0"/>
              <a:buNone/>
              <a:tabLst/>
              <a:defRPr/>
            </a:pPr>
            <a:r>
              <a:rPr lang="en-US" altLang="zh-TW" dirty="0"/>
              <a:t>Click</a:t>
            </a:r>
            <a:r>
              <a:rPr lang="zh-TW" altLang="en-US" dirty="0"/>
              <a:t> </a:t>
            </a:r>
            <a:r>
              <a:rPr lang="en-US" altLang="zh-TW" dirty="0"/>
              <a:t>to</a:t>
            </a:r>
            <a:r>
              <a:rPr lang="zh-TW" altLang="en-US" dirty="0"/>
              <a:t> </a:t>
            </a:r>
            <a:r>
              <a:rPr lang="en-US" altLang="zh-TW" dirty="0"/>
              <a:t>edit</a:t>
            </a:r>
            <a:r>
              <a:rPr lang="zh-TW" altLang="en-US" dirty="0"/>
              <a:t> </a:t>
            </a:r>
            <a:r>
              <a:rPr lang="en-US" altLang="zh-TW" dirty="0"/>
              <a:t>Headline</a:t>
            </a:r>
            <a:endParaRPr lang="en-US" dirty="0"/>
          </a:p>
        </p:txBody>
      </p:sp>
      <p:sp>
        <p:nvSpPr>
          <p:cNvPr id="17" name="Text Placeholder 23">
            <a:extLst>
              <a:ext uri="{FF2B5EF4-FFF2-40B4-BE49-F238E27FC236}">
                <a16:creationId xmlns:a16="http://schemas.microsoft.com/office/drawing/2014/main" id="{1BADF6A0-9C22-894D-9428-4E84E1C88915}"/>
              </a:ext>
            </a:extLst>
          </p:cNvPr>
          <p:cNvSpPr>
            <a:spLocks noGrp="1"/>
          </p:cNvSpPr>
          <p:nvPr>
            <p:ph type="body" sz="quarter" idx="20" hasCustomPrompt="1"/>
          </p:nvPr>
        </p:nvSpPr>
        <p:spPr>
          <a:xfrm>
            <a:off x="2693507" y="3608106"/>
            <a:ext cx="1796424" cy="230251"/>
          </a:xfrm>
          <a:prstGeom prst="rect">
            <a:avLst/>
          </a:prstGeom>
        </p:spPr>
        <p:txBody>
          <a:bodyPr lIns="0" tIns="0" rIns="0" bIns="36000">
            <a:spAutoFit/>
          </a:bodyPr>
          <a:lstStyle>
            <a:lvl1pPr marL="0" marR="0" indent="0" algn="l" defTabSz="685800" rtl="0" eaLnBrk="1" fontAlgn="auto" latinLnBrk="0" hangingPunct="1">
              <a:lnSpc>
                <a:spcPct val="110000"/>
              </a:lnSpc>
              <a:spcBef>
                <a:spcPts val="750"/>
              </a:spcBef>
              <a:spcAft>
                <a:spcPts val="0"/>
              </a:spcAft>
              <a:buClrTx/>
              <a:buSzTx/>
              <a:buFont typeface="Arial" panose="020B0604020202020204" pitchFamily="34" charset="0"/>
              <a:buNone/>
              <a:tabLst/>
              <a:defRPr sz="1400" b="1">
                <a:solidFill>
                  <a:schemeClr val="accent1"/>
                </a:solidFill>
              </a:defRPr>
            </a:lvl1pPr>
          </a:lstStyle>
          <a:p>
            <a:pPr marL="0" marR="0" lvl="0" indent="0" algn="l" defTabSz="685800" rtl="0" eaLnBrk="1" fontAlgn="auto" latinLnBrk="0" hangingPunct="1">
              <a:lnSpc>
                <a:spcPct val="90000"/>
              </a:lnSpc>
              <a:spcBef>
                <a:spcPts val="750"/>
              </a:spcBef>
              <a:spcAft>
                <a:spcPts val="0"/>
              </a:spcAft>
              <a:buClrTx/>
              <a:buSzTx/>
              <a:buFont typeface="Arial" panose="020B0604020202020204" pitchFamily="34" charset="0"/>
              <a:buNone/>
              <a:tabLst/>
              <a:defRPr/>
            </a:pPr>
            <a:r>
              <a:rPr lang="en-US" altLang="zh-TW" dirty="0"/>
              <a:t>Click</a:t>
            </a:r>
            <a:r>
              <a:rPr lang="zh-TW" altLang="en-US" dirty="0"/>
              <a:t> </a:t>
            </a:r>
            <a:r>
              <a:rPr lang="en-US" altLang="zh-TW" dirty="0"/>
              <a:t>to</a:t>
            </a:r>
            <a:r>
              <a:rPr lang="zh-TW" altLang="en-US" dirty="0"/>
              <a:t> </a:t>
            </a:r>
            <a:r>
              <a:rPr lang="en-US" altLang="zh-TW" dirty="0"/>
              <a:t>edit</a:t>
            </a:r>
            <a:r>
              <a:rPr lang="zh-TW" altLang="en-US" dirty="0"/>
              <a:t> </a:t>
            </a:r>
            <a:r>
              <a:rPr lang="en-US" altLang="zh-TW" dirty="0"/>
              <a:t>Headline</a:t>
            </a:r>
            <a:endParaRPr lang="en-US" dirty="0"/>
          </a:p>
        </p:txBody>
      </p:sp>
      <p:sp>
        <p:nvSpPr>
          <p:cNvPr id="18" name="Text Placeholder 23">
            <a:extLst>
              <a:ext uri="{FF2B5EF4-FFF2-40B4-BE49-F238E27FC236}">
                <a16:creationId xmlns:a16="http://schemas.microsoft.com/office/drawing/2014/main" id="{14FE5E04-CFC0-9A46-8042-F66585FCCF26}"/>
              </a:ext>
            </a:extLst>
          </p:cNvPr>
          <p:cNvSpPr>
            <a:spLocks noGrp="1"/>
          </p:cNvSpPr>
          <p:nvPr>
            <p:ph type="body" sz="quarter" idx="21" hasCustomPrompt="1"/>
          </p:nvPr>
        </p:nvSpPr>
        <p:spPr>
          <a:xfrm>
            <a:off x="4621262" y="3608106"/>
            <a:ext cx="1796424" cy="230251"/>
          </a:xfrm>
          <a:prstGeom prst="rect">
            <a:avLst/>
          </a:prstGeom>
        </p:spPr>
        <p:txBody>
          <a:bodyPr lIns="0" tIns="0" rIns="0" bIns="36000">
            <a:spAutoFit/>
          </a:bodyPr>
          <a:lstStyle>
            <a:lvl1pPr marL="0" marR="0" indent="0" algn="l" defTabSz="685800" rtl="0" eaLnBrk="1" fontAlgn="auto" latinLnBrk="0" hangingPunct="1">
              <a:lnSpc>
                <a:spcPct val="110000"/>
              </a:lnSpc>
              <a:spcBef>
                <a:spcPts val="750"/>
              </a:spcBef>
              <a:spcAft>
                <a:spcPts val="0"/>
              </a:spcAft>
              <a:buClrTx/>
              <a:buSzTx/>
              <a:buFont typeface="Arial" panose="020B0604020202020204" pitchFamily="34" charset="0"/>
              <a:buNone/>
              <a:tabLst/>
              <a:defRPr sz="1400" b="1">
                <a:solidFill>
                  <a:schemeClr val="accent1"/>
                </a:solidFill>
              </a:defRPr>
            </a:lvl1pPr>
          </a:lstStyle>
          <a:p>
            <a:pPr marL="0" marR="0" lvl="0" indent="0" algn="l" defTabSz="685800" rtl="0" eaLnBrk="1" fontAlgn="auto" latinLnBrk="0" hangingPunct="1">
              <a:lnSpc>
                <a:spcPct val="90000"/>
              </a:lnSpc>
              <a:spcBef>
                <a:spcPts val="750"/>
              </a:spcBef>
              <a:spcAft>
                <a:spcPts val="0"/>
              </a:spcAft>
              <a:buClrTx/>
              <a:buSzTx/>
              <a:buFont typeface="Arial" panose="020B0604020202020204" pitchFamily="34" charset="0"/>
              <a:buNone/>
              <a:tabLst/>
              <a:defRPr/>
            </a:pPr>
            <a:r>
              <a:rPr lang="en-US" altLang="zh-TW" dirty="0"/>
              <a:t>Click</a:t>
            </a:r>
            <a:r>
              <a:rPr lang="zh-TW" altLang="en-US" dirty="0"/>
              <a:t> </a:t>
            </a:r>
            <a:r>
              <a:rPr lang="en-US" altLang="zh-TW" dirty="0"/>
              <a:t>to</a:t>
            </a:r>
            <a:r>
              <a:rPr lang="zh-TW" altLang="en-US" dirty="0"/>
              <a:t> </a:t>
            </a:r>
            <a:r>
              <a:rPr lang="en-US" altLang="zh-TW" dirty="0"/>
              <a:t>edit</a:t>
            </a:r>
            <a:r>
              <a:rPr lang="zh-TW" altLang="en-US" dirty="0"/>
              <a:t> </a:t>
            </a:r>
            <a:r>
              <a:rPr lang="en-US" altLang="zh-TW" dirty="0"/>
              <a:t>Headline</a:t>
            </a:r>
            <a:endParaRPr lang="en-US" dirty="0"/>
          </a:p>
        </p:txBody>
      </p:sp>
      <p:sp>
        <p:nvSpPr>
          <p:cNvPr id="19" name="Text Placeholder 23">
            <a:extLst>
              <a:ext uri="{FF2B5EF4-FFF2-40B4-BE49-F238E27FC236}">
                <a16:creationId xmlns:a16="http://schemas.microsoft.com/office/drawing/2014/main" id="{CA0DEA87-01CA-6B44-8E33-57E5996C9441}"/>
              </a:ext>
            </a:extLst>
          </p:cNvPr>
          <p:cNvSpPr>
            <a:spLocks noGrp="1"/>
          </p:cNvSpPr>
          <p:nvPr>
            <p:ph type="body" sz="quarter" idx="22" hasCustomPrompt="1"/>
          </p:nvPr>
        </p:nvSpPr>
        <p:spPr>
          <a:xfrm>
            <a:off x="6569221" y="3608106"/>
            <a:ext cx="1796424" cy="230251"/>
          </a:xfrm>
          <a:prstGeom prst="rect">
            <a:avLst/>
          </a:prstGeom>
        </p:spPr>
        <p:txBody>
          <a:bodyPr lIns="0" tIns="0" rIns="0" bIns="36000">
            <a:spAutoFit/>
          </a:bodyPr>
          <a:lstStyle>
            <a:lvl1pPr marL="0" marR="0" indent="0" algn="l" defTabSz="685800" rtl="0" eaLnBrk="1" fontAlgn="auto" latinLnBrk="0" hangingPunct="1">
              <a:lnSpc>
                <a:spcPct val="110000"/>
              </a:lnSpc>
              <a:spcBef>
                <a:spcPts val="750"/>
              </a:spcBef>
              <a:spcAft>
                <a:spcPts val="0"/>
              </a:spcAft>
              <a:buClrTx/>
              <a:buSzTx/>
              <a:buFont typeface="Arial" panose="020B0604020202020204" pitchFamily="34" charset="0"/>
              <a:buNone/>
              <a:tabLst/>
              <a:defRPr sz="1400" b="1">
                <a:solidFill>
                  <a:schemeClr val="accent1"/>
                </a:solidFill>
              </a:defRPr>
            </a:lvl1pPr>
          </a:lstStyle>
          <a:p>
            <a:pPr marL="0" marR="0" lvl="0" indent="0" algn="l" defTabSz="685800" rtl="0" eaLnBrk="1" fontAlgn="auto" latinLnBrk="0" hangingPunct="1">
              <a:lnSpc>
                <a:spcPct val="90000"/>
              </a:lnSpc>
              <a:spcBef>
                <a:spcPts val="750"/>
              </a:spcBef>
              <a:spcAft>
                <a:spcPts val="0"/>
              </a:spcAft>
              <a:buClrTx/>
              <a:buSzTx/>
              <a:buFont typeface="Arial" panose="020B0604020202020204" pitchFamily="34" charset="0"/>
              <a:buNone/>
              <a:tabLst/>
              <a:defRPr/>
            </a:pPr>
            <a:r>
              <a:rPr lang="en-US" altLang="zh-TW" dirty="0"/>
              <a:t>Click</a:t>
            </a:r>
            <a:r>
              <a:rPr lang="zh-TW" altLang="en-US" dirty="0"/>
              <a:t> </a:t>
            </a:r>
            <a:r>
              <a:rPr lang="en-US" altLang="zh-TW" dirty="0"/>
              <a:t>to</a:t>
            </a:r>
            <a:r>
              <a:rPr lang="zh-TW" altLang="en-US" dirty="0"/>
              <a:t> </a:t>
            </a:r>
            <a:r>
              <a:rPr lang="en-US" altLang="zh-TW" dirty="0"/>
              <a:t>edit</a:t>
            </a:r>
            <a:r>
              <a:rPr lang="zh-TW" altLang="en-US" dirty="0"/>
              <a:t> </a:t>
            </a:r>
            <a:r>
              <a:rPr lang="en-US" altLang="zh-TW" dirty="0"/>
              <a:t>Headline</a:t>
            </a:r>
            <a:endParaRPr lang="en-US" dirty="0"/>
          </a:p>
        </p:txBody>
      </p:sp>
      <p:sp>
        <p:nvSpPr>
          <p:cNvPr id="20" name="Text Placeholder 23">
            <a:extLst>
              <a:ext uri="{FF2B5EF4-FFF2-40B4-BE49-F238E27FC236}">
                <a16:creationId xmlns:a16="http://schemas.microsoft.com/office/drawing/2014/main" id="{83572F05-DDF1-DE44-82B1-350460D09CF6}"/>
              </a:ext>
            </a:extLst>
          </p:cNvPr>
          <p:cNvSpPr>
            <a:spLocks noGrp="1"/>
          </p:cNvSpPr>
          <p:nvPr>
            <p:ph type="body" sz="quarter" idx="23" hasCustomPrompt="1"/>
          </p:nvPr>
        </p:nvSpPr>
        <p:spPr>
          <a:xfrm>
            <a:off x="771524" y="4083100"/>
            <a:ext cx="1796424" cy="698584"/>
          </a:xfrm>
          <a:prstGeom prst="rect">
            <a:avLst/>
          </a:prstGeom>
        </p:spPr>
        <p:txBody>
          <a:bodyPr lIns="0" tIns="0" rIns="0" bIns="36000">
            <a:spAutoFit/>
          </a:bodyPr>
          <a:lstStyle>
            <a:lvl1pPr marL="0" marR="0" indent="0" algn="l" defTabSz="685800" rtl="0" eaLnBrk="1" fontAlgn="auto" latinLnBrk="0" hangingPunct="1">
              <a:lnSpc>
                <a:spcPct val="110000"/>
              </a:lnSpc>
              <a:spcBef>
                <a:spcPts val="750"/>
              </a:spcBef>
              <a:spcAft>
                <a:spcPts val="0"/>
              </a:spcAft>
              <a:buClrTx/>
              <a:buSzTx/>
              <a:buFont typeface="Arial" panose="020B0604020202020204" pitchFamily="34" charset="0"/>
              <a:buNone/>
              <a:tabLst/>
              <a:defRPr sz="1100" b="0">
                <a:solidFill>
                  <a:schemeClr val="tx1"/>
                </a:solidFill>
              </a:defRPr>
            </a:lvl1pPr>
          </a:lstStyle>
          <a:p>
            <a:pPr marL="0" marR="0" lvl="0" indent="0" algn="l" defTabSz="685800" rtl="0" eaLnBrk="1" fontAlgn="auto" latinLnBrk="0" hangingPunct="1">
              <a:lnSpc>
                <a:spcPct val="90000"/>
              </a:lnSpc>
              <a:spcBef>
                <a:spcPts val="750"/>
              </a:spcBef>
              <a:spcAft>
                <a:spcPts val="0"/>
              </a:spcAft>
              <a:buClrTx/>
              <a:buSzTx/>
              <a:buFont typeface="Arial" panose="020B0604020202020204" pitchFamily="34" charset="0"/>
              <a:buNone/>
              <a:tabLst/>
              <a:defRPr/>
            </a:pPr>
            <a:r>
              <a:rPr lang="en-US" altLang="zh-TW" dirty="0"/>
              <a:t>Click</a:t>
            </a:r>
            <a:r>
              <a:rPr lang="zh-TW" altLang="en-US" dirty="0"/>
              <a:t> </a:t>
            </a:r>
            <a:r>
              <a:rPr lang="en-US" altLang="zh-TW" dirty="0"/>
              <a:t>to</a:t>
            </a:r>
            <a:r>
              <a:rPr lang="zh-TW" altLang="en-US" dirty="0"/>
              <a:t> </a:t>
            </a:r>
            <a:r>
              <a:rPr lang="en-US" altLang="zh-TW" dirty="0"/>
              <a:t>edit</a:t>
            </a:r>
            <a:r>
              <a:rPr lang="zh-TW" altLang="en-US" dirty="0"/>
              <a:t> </a:t>
            </a:r>
            <a:r>
              <a:rPr lang="en-US" altLang="zh-TW" dirty="0"/>
              <a:t>Text</a:t>
            </a:r>
          </a:p>
          <a:p>
            <a:pPr marL="0" marR="0" lvl="0" indent="0" algn="l" defTabSz="685800" rtl="0" eaLnBrk="1" fontAlgn="auto" latinLnBrk="0" hangingPunct="1">
              <a:lnSpc>
                <a:spcPct val="90000"/>
              </a:lnSpc>
              <a:spcBef>
                <a:spcPts val="750"/>
              </a:spcBef>
              <a:spcAft>
                <a:spcPts val="0"/>
              </a:spcAft>
              <a:buClrTx/>
              <a:buSzTx/>
              <a:buFont typeface="Arial" panose="020B0604020202020204" pitchFamily="34" charset="0"/>
              <a:buNone/>
              <a:tabLst/>
              <a:defRPr/>
            </a:pPr>
            <a:endParaRPr lang="en-US" dirty="0"/>
          </a:p>
          <a:p>
            <a:pPr marL="0" marR="0" lvl="0" indent="0" algn="l" defTabSz="685800" rtl="0" eaLnBrk="1" fontAlgn="auto" latinLnBrk="0" hangingPunct="1">
              <a:lnSpc>
                <a:spcPct val="90000"/>
              </a:lnSpc>
              <a:spcBef>
                <a:spcPts val="750"/>
              </a:spcBef>
              <a:spcAft>
                <a:spcPts val="0"/>
              </a:spcAft>
              <a:buClrTx/>
              <a:buSzTx/>
              <a:buFont typeface="Arial" panose="020B0604020202020204" pitchFamily="34" charset="0"/>
              <a:buNone/>
              <a:tabLst/>
              <a:defRPr/>
            </a:pPr>
            <a:endParaRPr lang="en-US" dirty="0"/>
          </a:p>
        </p:txBody>
      </p:sp>
      <p:sp>
        <p:nvSpPr>
          <p:cNvPr id="21" name="Text Placeholder 23">
            <a:extLst>
              <a:ext uri="{FF2B5EF4-FFF2-40B4-BE49-F238E27FC236}">
                <a16:creationId xmlns:a16="http://schemas.microsoft.com/office/drawing/2014/main" id="{30545FCA-9088-5241-AF3D-D5DB56BA0029}"/>
              </a:ext>
            </a:extLst>
          </p:cNvPr>
          <p:cNvSpPr>
            <a:spLocks noGrp="1"/>
          </p:cNvSpPr>
          <p:nvPr>
            <p:ph type="body" sz="quarter" idx="24" hasCustomPrompt="1"/>
          </p:nvPr>
        </p:nvSpPr>
        <p:spPr>
          <a:xfrm>
            <a:off x="2693507" y="4083100"/>
            <a:ext cx="1796424" cy="698584"/>
          </a:xfrm>
          <a:prstGeom prst="rect">
            <a:avLst/>
          </a:prstGeom>
        </p:spPr>
        <p:txBody>
          <a:bodyPr lIns="0" tIns="0" rIns="0" bIns="36000">
            <a:spAutoFit/>
          </a:bodyPr>
          <a:lstStyle>
            <a:lvl1pPr marL="0" marR="0" indent="0" algn="l" defTabSz="685800" rtl="0" eaLnBrk="1" fontAlgn="auto" latinLnBrk="0" hangingPunct="1">
              <a:lnSpc>
                <a:spcPct val="110000"/>
              </a:lnSpc>
              <a:spcBef>
                <a:spcPts val="750"/>
              </a:spcBef>
              <a:spcAft>
                <a:spcPts val="0"/>
              </a:spcAft>
              <a:buClrTx/>
              <a:buSzTx/>
              <a:buFont typeface="Arial" panose="020B0604020202020204" pitchFamily="34" charset="0"/>
              <a:buNone/>
              <a:tabLst/>
              <a:defRPr sz="1100" b="0">
                <a:solidFill>
                  <a:schemeClr val="tx1"/>
                </a:solidFill>
              </a:defRPr>
            </a:lvl1pPr>
          </a:lstStyle>
          <a:p>
            <a:pPr marL="0" marR="0" lvl="0" indent="0" algn="l" defTabSz="685800" rtl="0" eaLnBrk="1" fontAlgn="auto" latinLnBrk="0" hangingPunct="1">
              <a:lnSpc>
                <a:spcPct val="90000"/>
              </a:lnSpc>
              <a:spcBef>
                <a:spcPts val="750"/>
              </a:spcBef>
              <a:spcAft>
                <a:spcPts val="0"/>
              </a:spcAft>
              <a:buClrTx/>
              <a:buSzTx/>
              <a:buFont typeface="Arial" panose="020B0604020202020204" pitchFamily="34" charset="0"/>
              <a:buNone/>
              <a:tabLst/>
              <a:defRPr/>
            </a:pPr>
            <a:r>
              <a:rPr lang="en-US" altLang="zh-TW" dirty="0"/>
              <a:t>Click</a:t>
            </a:r>
            <a:r>
              <a:rPr lang="zh-TW" altLang="en-US" dirty="0"/>
              <a:t> </a:t>
            </a:r>
            <a:r>
              <a:rPr lang="en-US" altLang="zh-TW" dirty="0"/>
              <a:t>to</a:t>
            </a:r>
            <a:r>
              <a:rPr lang="zh-TW" altLang="en-US" dirty="0"/>
              <a:t> </a:t>
            </a:r>
            <a:r>
              <a:rPr lang="en-US" altLang="zh-TW" dirty="0"/>
              <a:t>edit</a:t>
            </a:r>
            <a:r>
              <a:rPr lang="zh-TW" altLang="en-US" dirty="0"/>
              <a:t> </a:t>
            </a:r>
            <a:r>
              <a:rPr lang="en-US" altLang="zh-TW" dirty="0"/>
              <a:t>Text</a:t>
            </a:r>
          </a:p>
          <a:p>
            <a:pPr marL="0" marR="0" lvl="0" indent="0" algn="l" defTabSz="685800" rtl="0" eaLnBrk="1" fontAlgn="auto" latinLnBrk="0" hangingPunct="1">
              <a:lnSpc>
                <a:spcPct val="90000"/>
              </a:lnSpc>
              <a:spcBef>
                <a:spcPts val="750"/>
              </a:spcBef>
              <a:spcAft>
                <a:spcPts val="0"/>
              </a:spcAft>
              <a:buClrTx/>
              <a:buSzTx/>
              <a:buFont typeface="Arial" panose="020B0604020202020204" pitchFamily="34" charset="0"/>
              <a:buNone/>
              <a:tabLst/>
              <a:defRPr/>
            </a:pPr>
            <a:endParaRPr lang="en-US" dirty="0"/>
          </a:p>
          <a:p>
            <a:pPr marL="0" marR="0" lvl="0" indent="0" algn="l" defTabSz="685800" rtl="0" eaLnBrk="1" fontAlgn="auto" latinLnBrk="0" hangingPunct="1">
              <a:lnSpc>
                <a:spcPct val="90000"/>
              </a:lnSpc>
              <a:spcBef>
                <a:spcPts val="750"/>
              </a:spcBef>
              <a:spcAft>
                <a:spcPts val="0"/>
              </a:spcAft>
              <a:buClrTx/>
              <a:buSzTx/>
              <a:buFont typeface="Arial" panose="020B0604020202020204" pitchFamily="34" charset="0"/>
              <a:buNone/>
              <a:tabLst/>
              <a:defRPr/>
            </a:pPr>
            <a:endParaRPr lang="en-US" dirty="0"/>
          </a:p>
        </p:txBody>
      </p:sp>
      <p:sp>
        <p:nvSpPr>
          <p:cNvPr id="22" name="Text Placeholder 23">
            <a:extLst>
              <a:ext uri="{FF2B5EF4-FFF2-40B4-BE49-F238E27FC236}">
                <a16:creationId xmlns:a16="http://schemas.microsoft.com/office/drawing/2014/main" id="{AE3F50DC-F049-A346-804D-DCCDBEB050D7}"/>
              </a:ext>
            </a:extLst>
          </p:cNvPr>
          <p:cNvSpPr>
            <a:spLocks noGrp="1"/>
          </p:cNvSpPr>
          <p:nvPr>
            <p:ph type="body" sz="quarter" idx="25" hasCustomPrompt="1"/>
          </p:nvPr>
        </p:nvSpPr>
        <p:spPr>
          <a:xfrm>
            <a:off x="4621262" y="4083100"/>
            <a:ext cx="1796424" cy="698584"/>
          </a:xfrm>
          <a:prstGeom prst="rect">
            <a:avLst/>
          </a:prstGeom>
        </p:spPr>
        <p:txBody>
          <a:bodyPr lIns="0" tIns="0" rIns="0" bIns="36000">
            <a:spAutoFit/>
          </a:bodyPr>
          <a:lstStyle>
            <a:lvl1pPr marL="0" marR="0" indent="0" algn="l" defTabSz="685800" rtl="0" eaLnBrk="1" fontAlgn="auto" latinLnBrk="0" hangingPunct="1">
              <a:lnSpc>
                <a:spcPct val="110000"/>
              </a:lnSpc>
              <a:spcBef>
                <a:spcPts val="750"/>
              </a:spcBef>
              <a:spcAft>
                <a:spcPts val="0"/>
              </a:spcAft>
              <a:buClrTx/>
              <a:buSzTx/>
              <a:buFont typeface="Arial" panose="020B0604020202020204" pitchFamily="34" charset="0"/>
              <a:buNone/>
              <a:tabLst/>
              <a:defRPr sz="1100" b="0">
                <a:solidFill>
                  <a:schemeClr val="tx1"/>
                </a:solidFill>
              </a:defRPr>
            </a:lvl1pPr>
          </a:lstStyle>
          <a:p>
            <a:pPr marL="0" marR="0" lvl="0" indent="0" algn="l" defTabSz="685800" rtl="0" eaLnBrk="1" fontAlgn="auto" latinLnBrk="0" hangingPunct="1">
              <a:lnSpc>
                <a:spcPct val="90000"/>
              </a:lnSpc>
              <a:spcBef>
                <a:spcPts val="750"/>
              </a:spcBef>
              <a:spcAft>
                <a:spcPts val="0"/>
              </a:spcAft>
              <a:buClrTx/>
              <a:buSzTx/>
              <a:buFont typeface="Arial" panose="020B0604020202020204" pitchFamily="34" charset="0"/>
              <a:buNone/>
              <a:tabLst/>
              <a:defRPr/>
            </a:pPr>
            <a:r>
              <a:rPr lang="en-US" altLang="zh-TW" dirty="0"/>
              <a:t>Click</a:t>
            </a:r>
            <a:r>
              <a:rPr lang="zh-TW" altLang="en-US" dirty="0"/>
              <a:t> </a:t>
            </a:r>
            <a:r>
              <a:rPr lang="en-US" altLang="zh-TW" dirty="0"/>
              <a:t>to</a:t>
            </a:r>
            <a:r>
              <a:rPr lang="zh-TW" altLang="en-US" dirty="0"/>
              <a:t> </a:t>
            </a:r>
            <a:r>
              <a:rPr lang="en-US" altLang="zh-TW" dirty="0"/>
              <a:t>edit</a:t>
            </a:r>
            <a:r>
              <a:rPr lang="zh-TW" altLang="en-US" dirty="0"/>
              <a:t> </a:t>
            </a:r>
            <a:r>
              <a:rPr lang="en-US" altLang="zh-TW" dirty="0"/>
              <a:t>Text</a:t>
            </a:r>
          </a:p>
          <a:p>
            <a:pPr marL="0" marR="0" lvl="0" indent="0" algn="l" defTabSz="685800" rtl="0" eaLnBrk="1" fontAlgn="auto" latinLnBrk="0" hangingPunct="1">
              <a:lnSpc>
                <a:spcPct val="90000"/>
              </a:lnSpc>
              <a:spcBef>
                <a:spcPts val="750"/>
              </a:spcBef>
              <a:spcAft>
                <a:spcPts val="0"/>
              </a:spcAft>
              <a:buClrTx/>
              <a:buSzTx/>
              <a:buFont typeface="Arial" panose="020B0604020202020204" pitchFamily="34" charset="0"/>
              <a:buNone/>
              <a:tabLst/>
              <a:defRPr/>
            </a:pPr>
            <a:endParaRPr lang="en-US" dirty="0"/>
          </a:p>
          <a:p>
            <a:pPr marL="0" marR="0" lvl="0" indent="0" algn="l" defTabSz="685800" rtl="0" eaLnBrk="1" fontAlgn="auto" latinLnBrk="0" hangingPunct="1">
              <a:lnSpc>
                <a:spcPct val="90000"/>
              </a:lnSpc>
              <a:spcBef>
                <a:spcPts val="750"/>
              </a:spcBef>
              <a:spcAft>
                <a:spcPts val="0"/>
              </a:spcAft>
              <a:buClrTx/>
              <a:buSzTx/>
              <a:buFont typeface="Arial" panose="020B0604020202020204" pitchFamily="34" charset="0"/>
              <a:buNone/>
              <a:tabLst/>
              <a:defRPr/>
            </a:pPr>
            <a:endParaRPr lang="en-US" dirty="0"/>
          </a:p>
        </p:txBody>
      </p:sp>
      <p:sp>
        <p:nvSpPr>
          <p:cNvPr id="23" name="Text Placeholder 23">
            <a:extLst>
              <a:ext uri="{FF2B5EF4-FFF2-40B4-BE49-F238E27FC236}">
                <a16:creationId xmlns:a16="http://schemas.microsoft.com/office/drawing/2014/main" id="{BFCCC94C-38B4-6B4C-B9D7-72035C7487E4}"/>
              </a:ext>
            </a:extLst>
          </p:cNvPr>
          <p:cNvSpPr>
            <a:spLocks noGrp="1"/>
          </p:cNvSpPr>
          <p:nvPr>
            <p:ph type="body" sz="quarter" idx="26" hasCustomPrompt="1"/>
          </p:nvPr>
        </p:nvSpPr>
        <p:spPr>
          <a:xfrm>
            <a:off x="6569221" y="4083100"/>
            <a:ext cx="1796424" cy="698584"/>
          </a:xfrm>
          <a:prstGeom prst="rect">
            <a:avLst/>
          </a:prstGeom>
        </p:spPr>
        <p:txBody>
          <a:bodyPr lIns="0" tIns="0" rIns="0" bIns="36000">
            <a:spAutoFit/>
          </a:bodyPr>
          <a:lstStyle>
            <a:lvl1pPr marL="0" marR="0" indent="0" algn="l" defTabSz="685800" rtl="0" eaLnBrk="1" fontAlgn="auto" latinLnBrk="0" hangingPunct="1">
              <a:lnSpc>
                <a:spcPct val="110000"/>
              </a:lnSpc>
              <a:spcBef>
                <a:spcPts val="750"/>
              </a:spcBef>
              <a:spcAft>
                <a:spcPts val="0"/>
              </a:spcAft>
              <a:buClrTx/>
              <a:buSzTx/>
              <a:buFont typeface="Arial" panose="020B0604020202020204" pitchFamily="34" charset="0"/>
              <a:buNone/>
              <a:tabLst/>
              <a:defRPr sz="1100" b="0">
                <a:solidFill>
                  <a:schemeClr val="tx1"/>
                </a:solidFill>
              </a:defRPr>
            </a:lvl1pPr>
          </a:lstStyle>
          <a:p>
            <a:pPr marL="0" marR="0" lvl="0" indent="0" algn="l" defTabSz="685800" rtl="0" eaLnBrk="1" fontAlgn="auto" latinLnBrk="0" hangingPunct="1">
              <a:lnSpc>
                <a:spcPct val="90000"/>
              </a:lnSpc>
              <a:spcBef>
                <a:spcPts val="750"/>
              </a:spcBef>
              <a:spcAft>
                <a:spcPts val="0"/>
              </a:spcAft>
              <a:buClrTx/>
              <a:buSzTx/>
              <a:buFont typeface="Arial" panose="020B0604020202020204" pitchFamily="34" charset="0"/>
              <a:buNone/>
              <a:tabLst/>
              <a:defRPr/>
            </a:pPr>
            <a:r>
              <a:rPr lang="en-US" altLang="zh-TW" dirty="0"/>
              <a:t>Click</a:t>
            </a:r>
            <a:r>
              <a:rPr lang="zh-TW" altLang="en-US" dirty="0"/>
              <a:t> </a:t>
            </a:r>
            <a:r>
              <a:rPr lang="en-US" altLang="zh-TW" dirty="0"/>
              <a:t>to</a:t>
            </a:r>
            <a:r>
              <a:rPr lang="zh-TW" altLang="en-US" dirty="0"/>
              <a:t> </a:t>
            </a:r>
            <a:r>
              <a:rPr lang="en-US" altLang="zh-TW" dirty="0"/>
              <a:t>edit</a:t>
            </a:r>
            <a:r>
              <a:rPr lang="zh-TW" altLang="en-US" dirty="0"/>
              <a:t> </a:t>
            </a:r>
            <a:r>
              <a:rPr lang="en-US" altLang="zh-TW" dirty="0"/>
              <a:t>Text</a:t>
            </a:r>
          </a:p>
          <a:p>
            <a:pPr marL="0" marR="0" lvl="0" indent="0" algn="l" defTabSz="685800" rtl="0" eaLnBrk="1" fontAlgn="auto" latinLnBrk="0" hangingPunct="1">
              <a:lnSpc>
                <a:spcPct val="90000"/>
              </a:lnSpc>
              <a:spcBef>
                <a:spcPts val="750"/>
              </a:spcBef>
              <a:spcAft>
                <a:spcPts val="0"/>
              </a:spcAft>
              <a:buClrTx/>
              <a:buSzTx/>
              <a:buFont typeface="Arial" panose="020B0604020202020204" pitchFamily="34" charset="0"/>
              <a:buNone/>
              <a:tabLst/>
              <a:defRPr/>
            </a:pPr>
            <a:endParaRPr lang="en-US" dirty="0"/>
          </a:p>
          <a:p>
            <a:pPr marL="0" marR="0" lvl="0" indent="0" algn="l" defTabSz="685800" rtl="0" eaLnBrk="1" fontAlgn="auto" latinLnBrk="0" hangingPunct="1">
              <a:lnSpc>
                <a:spcPct val="90000"/>
              </a:lnSpc>
              <a:spcBef>
                <a:spcPts val="750"/>
              </a:spcBef>
              <a:spcAft>
                <a:spcPts val="0"/>
              </a:spcAft>
              <a:buClrTx/>
              <a:buSzTx/>
              <a:buFont typeface="Arial" panose="020B0604020202020204" pitchFamily="34" charset="0"/>
              <a:buNone/>
              <a:tabLst/>
              <a:defRPr/>
            </a:pPr>
            <a:endParaRPr lang="en-US" dirty="0"/>
          </a:p>
        </p:txBody>
      </p:sp>
      <p:sp>
        <p:nvSpPr>
          <p:cNvPr id="24" name="Text Placeholder 2">
            <a:extLst>
              <a:ext uri="{FF2B5EF4-FFF2-40B4-BE49-F238E27FC236}">
                <a16:creationId xmlns:a16="http://schemas.microsoft.com/office/drawing/2014/main" id="{00E4FB42-3B92-7242-B7ED-313591EA4FDF}"/>
              </a:ext>
            </a:extLst>
          </p:cNvPr>
          <p:cNvSpPr>
            <a:spLocks noGrp="1"/>
          </p:cNvSpPr>
          <p:nvPr>
            <p:ph type="body" idx="1" hasCustomPrompt="1"/>
          </p:nvPr>
        </p:nvSpPr>
        <p:spPr>
          <a:xfrm>
            <a:off x="755650" y="1120825"/>
            <a:ext cx="6696670" cy="313350"/>
          </a:xfrm>
          <a:prstGeom prst="rect">
            <a:avLst/>
          </a:prstGeom>
        </p:spPr>
        <p:txBody>
          <a:bodyPr lIns="0" tIns="0" rIns="0" bIns="36000">
            <a:spAutoFit/>
          </a:bodyPr>
          <a:lstStyle>
            <a:lvl1pPr marL="0" indent="0">
              <a:lnSpc>
                <a:spcPct val="100000"/>
              </a:lnSpc>
              <a:buNone/>
              <a:defRPr sz="1800" b="1">
                <a:solidFill>
                  <a:schemeClr val="accent1"/>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dirty="0"/>
              <a:t>Click to edit Headline</a:t>
            </a:r>
            <a:r>
              <a:rPr lang="zh-TW" altLang="en-US" dirty="0"/>
              <a:t> </a:t>
            </a:r>
            <a:r>
              <a:rPr lang="en-US" altLang="zh-TW" dirty="0"/>
              <a:t>(first</a:t>
            </a:r>
            <a:r>
              <a:rPr lang="zh-TW" altLang="en-US" dirty="0"/>
              <a:t> </a:t>
            </a:r>
            <a:r>
              <a:rPr lang="en-US" altLang="zh-TW" dirty="0"/>
              <a:t>level)</a:t>
            </a:r>
            <a:endParaRPr lang="en-US" dirty="0"/>
          </a:p>
        </p:txBody>
      </p:sp>
      <p:sp>
        <p:nvSpPr>
          <p:cNvPr id="25" name="Slide Number Placeholder 5">
            <a:extLst>
              <a:ext uri="{FF2B5EF4-FFF2-40B4-BE49-F238E27FC236}">
                <a16:creationId xmlns:a16="http://schemas.microsoft.com/office/drawing/2014/main" id="{A1FD961D-86F0-DF44-B085-CF74A976666D}"/>
              </a:ext>
            </a:extLst>
          </p:cNvPr>
          <p:cNvSpPr>
            <a:spLocks noGrp="1"/>
          </p:cNvSpPr>
          <p:nvPr>
            <p:ph type="sldNum" sz="quarter" idx="4"/>
          </p:nvPr>
        </p:nvSpPr>
        <p:spPr>
          <a:xfrm>
            <a:off x="8548654" y="4767263"/>
            <a:ext cx="495612" cy="274637"/>
          </a:xfrm>
          <a:prstGeom prst="rect">
            <a:avLst/>
          </a:prstGeom>
        </p:spPr>
        <p:txBody>
          <a:bodyPr vert="horz" lIns="91440" tIns="45720" rIns="91440" bIns="45720" rtlCol="0" anchor="ctr"/>
          <a:lstStyle>
            <a:lvl1pPr algn="r">
              <a:defRPr sz="900">
                <a:solidFill>
                  <a:schemeClr val="tx1"/>
                </a:solidFill>
              </a:defRPr>
            </a:lvl1pPr>
          </a:lstStyle>
          <a:p>
            <a:fld id="{5038817A-EC8C-9741-B890-B42566868108}" type="slidenum">
              <a:rPr lang="en-US" smtClean="0"/>
              <a:pPr/>
              <a:t>‹#›</a:t>
            </a:fld>
            <a:endParaRPr lang="en-US" dirty="0"/>
          </a:p>
        </p:txBody>
      </p:sp>
      <p:pic>
        <p:nvPicPr>
          <p:cNvPr id="26" name="Picture 25">
            <a:extLst>
              <a:ext uri="{FF2B5EF4-FFF2-40B4-BE49-F238E27FC236}">
                <a16:creationId xmlns:a16="http://schemas.microsoft.com/office/drawing/2014/main" id="{89478BE0-064A-B74A-9D61-100568EF6E0F}"/>
              </a:ext>
            </a:extLst>
          </p:cNvPr>
          <p:cNvPicPr>
            <a:picLocks noChangeAspect="1"/>
          </p:cNvPicPr>
          <p:nvPr userDrawn="1"/>
        </p:nvPicPr>
        <p:blipFill>
          <a:blip r:embed="rId4"/>
          <a:stretch>
            <a:fillRect/>
          </a:stretch>
        </p:blipFill>
        <p:spPr>
          <a:xfrm>
            <a:off x="7669756" y="143319"/>
            <a:ext cx="1258700" cy="588865"/>
          </a:xfrm>
          <a:prstGeom prst="rect">
            <a:avLst/>
          </a:prstGeom>
        </p:spPr>
      </p:pic>
    </p:spTree>
    <p:extLst>
      <p:ext uri="{BB962C8B-B14F-4D97-AF65-F5344CB8AC3E}">
        <p14:creationId xmlns:p14="http://schemas.microsoft.com/office/powerpoint/2010/main" val="188758579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_Picture with Caption (Blue)">
    <p:spTree>
      <p:nvGrpSpPr>
        <p:cNvPr id="1" name=""/>
        <p:cNvGrpSpPr/>
        <p:nvPr/>
      </p:nvGrpSpPr>
      <p:grpSpPr>
        <a:xfrm>
          <a:off x="0" y="0"/>
          <a:ext cx="0" cy="0"/>
          <a:chOff x="0" y="0"/>
          <a:chExt cx="0" cy="0"/>
        </a:xfrm>
      </p:grpSpPr>
      <p:pic>
        <p:nvPicPr>
          <p:cNvPr id="16" name="Picture 15">
            <a:extLst>
              <a:ext uri="{FF2B5EF4-FFF2-40B4-BE49-F238E27FC236}">
                <a16:creationId xmlns:a16="http://schemas.microsoft.com/office/drawing/2014/main" id="{961CC4EF-5E72-AD44-B58E-3DF98BF6082D}"/>
              </a:ext>
            </a:extLst>
          </p:cNvPr>
          <p:cNvPicPr>
            <a:picLocks noChangeAspect="1"/>
          </p:cNvPicPr>
          <p:nvPr userDrawn="1"/>
        </p:nvPicPr>
        <p:blipFill>
          <a:blip r:embed="rId2"/>
          <a:stretch>
            <a:fillRect/>
          </a:stretch>
        </p:blipFill>
        <p:spPr>
          <a:xfrm>
            <a:off x="0" y="2"/>
            <a:ext cx="7582237" cy="829948"/>
          </a:xfrm>
          <a:prstGeom prst="rect">
            <a:avLst/>
          </a:prstGeom>
        </p:spPr>
      </p:pic>
      <p:sp>
        <p:nvSpPr>
          <p:cNvPr id="11" name="Title 1">
            <a:extLst>
              <a:ext uri="{FF2B5EF4-FFF2-40B4-BE49-F238E27FC236}">
                <a16:creationId xmlns:a16="http://schemas.microsoft.com/office/drawing/2014/main" id="{017D925A-FE71-CE40-80ED-7B1CE21795AE}"/>
              </a:ext>
            </a:extLst>
          </p:cNvPr>
          <p:cNvSpPr>
            <a:spLocks noGrp="1"/>
          </p:cNvSpPr>
          <p:nvPr>
            <p:ph type="title" hasCustomPrompt="1"/>
          </p:nvPr>
        </p:nvSpPr>
        <p:spPr>
          <a:xfrm>
            <a:off x="755650" y="-1395"/>
            <a:ext cx="5616550" cy="827526"/>
          </a:xfrm>
          <a:prstGeom prst="rect">
            <a:avLst/>
          </a:prstGeom>
        </p:spPr>
        <p:txBody>
          <a:bodyPr lIns="0" tIns="36000" rIns="36000" bIns="108000" anchor="b">
            <a:normAutofit/>
          </a:bodyPr>
          <a:lstStyle>
            <a:lvl1pPr>
              <a:lnSpc>
                <a:spcPct val="110000"/>
              </a:lnSpc>
              <a:defRPr sz="2000" b="1">
                <a:solidFill>
                  <a:schemeClr val="bg1"/>
                </a:solidFill>
              </a:defRPr>
            </a:lvl1pPr>
          </a:lstStyle>
          <a:p>
            <a:r>
              <a:rPr lang="en-US" dirty="0"/>
              <a:t>Click To Edit Title</a:t>
            </a:r>
          </a:p>
        </p:txBody>
      </p:sp>
      <p:pic>
        <p:nvPicPr>
          <p:cNvPr id="13" name="Picture 12">
            <a:extLst>
              <a:ext uri="{FF2B5EF4-FFF2-40B4-BE49-F238E27FC236}">
                <a16:creationId xmlns:a16="http://schemas.microsoft.com/office/drawing/2014/main" id="{31D5BEB9-7771-CC48-84F8-2118A9B71586}"/>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8388351" y="4353724"/>
            <a:ext cx="755650" cy="789776"/>
          </a:xfrm>
          <a:prstGeom prst="rect">
            <a:avLst/>
          </a:prstGeom>
        </p:spPr>
      </p:pic>
      <p:sp>
        <p:nvSpPr>
          <p:cNvPr id="7" name="Text Placeholder 25">
            <a:extLst>
              <a:ext uri="{FF2B5EF4-FFF2-40B4-BE49-F238E27FC236}">
                <a16:creationId xmlns:a16="http://schemas.microsoft.com/office/drawing/2014/main" id="{E853D120-A17D-B443-9058-C6892C0DD6BD}"/>
              </a:ext>
            </a:extLst>
          </p:cNvPr>
          <p:cNvSpPr>
            <a:spLocks noGrp="1"/>
          </p:cNvSpPr>
          <p:nvPr>
            <p:ph type="body" sz="quarter" idx="15" hasCustomPrompt="1"/>
          </p:nvPr>
        </p:nvSpPr>
        <p:spPr>
          <a:xfrm>
            <a:off x="755650" y="1120825"/>
            <a:ext cx="3672334" cy="3764360"/>
          </a:xfrm>
          <a:prstGeom prst="rect">
            <a:avLst/>
          </a:prstGeom>
        </p:spPr>
        <p:txBody>
          <a:bodyPr lIns="0" tIns="0" rIns="0" bIns="36000">
            <a:spAutoFit/>
          </a:bodyPr>
          <a:lstStyle>
            <a:lvl1pPr marL="0" indent="0">
              <a:lnSpc>
                <a:spcPct val="110000"/>
              </a:lnSpc>
              <a:buNone/>
              <a:defRPr sz="1300">
                <a:solidFill>
                  <a:schemeClr val="tx1"/>
                </a:solidFill>
              </a:defRPr>
            </a:lvl1pPr>
          </a:lstStyle>
          <a:p>
            <a:pPr lvl="0"/>
            <a:r>
              <a:rPr lang="en-GB" dirty="0"/>
              <a:t>Click</a:t>
            </a:r>
            <a:r>
              <a:rPr lang="zh-TW" altLang="en-US" dirty="0"/>
              <a:t> </a:t>
            </a:r>
            <a:r>
              <a:rPr lang="en-US" altLang="zh-TW" dirty="0"/>
              <a:t>to</a:t>
            </a:r>
            <a:r>
              <a:rPr lang="zh-TW" altLang="en-US" dirty="0"/>
              <a:t> </a:t>
            </a:r>
            <a:r>
              <a:rPr lang="en-US" altLang="zh-TW" dirty="0"/>
              <a:t>edit</a:t>
            </a:r>
            <a:r>
              <a:rPr lang="zh-TW" altLang="en-US" dirty="0"/>
              <a:t> </a:t>
            </a:r>
            <a:r>
              <a:rPr lang="en-US" altLang="zh-TW" dirty="0"/>
              <a:t>text</a:t>
            </a:r>
          </a:p>
          <a:p>
            <a:pPr lvl="0"/>
            <a:endParaRPr lang="en-US" dirty="0"/>
          </a:p>
          <a:p>
            <a:pPr lvl="0"/>
            <a:endParaRPr lang="en-US" dirty="0"/>
          </a:p>
          <a:p>
            <a:pPr lvl="0"/>
            <a:endParaRPr lang="en-US" dirty="0"/>
          </a:p>
          <a:p>
            <a:pPr lvl="0"/>
            <a:endParaRPr lang="en-US" dirty="0"/>
          </a:p>
          <a:p>
            <a:pPr lvl="0"/>
            <a:endParaRPr lang="en-US" dirty="0"/>
          </a:p>
          <a:p>
            <a:pPr lvl="0"/>
            <a:endParaRPr lang="en-US" dirty="0"/>
          </a:p>
          <a:p>
            <a:pPr lvl="0"/>
            <a:endParaRPr lang="en-US" dirty="0"/>
          </a:p>
          <a:p>
            <a:pPr lvl="0"/>
            <a:endParaRPr lang="en-US" dirty="0"/>
          </a:p>
          <a:p>
            <a:pPr lvl="0"/>
            <a:endParaRPr lang="en-US" dirty="0"/>
          </a:p>
          <a:p>
            <a:pPr lvl="0"/>
            <a:endParaRPr lang="en-US" dirty="0"/>
          </a:p>
          <a:p>
            <a:pPr lvl="0"/>
            <a:endParaRPr lang="en-GB" dirty="0"/>
          </a:p>
        </p:txBody>
      </p:sp>
      <p:sp>
        <p:nvSpPr>
          <p:cNvPr id="8" name="Picture Placeholder 4">
            <a:extLst>
              <a:ext uri="{FF2B5EF4-FFF2-40B4-BE49-F238E27FC236}">
                <a16:creationId xmlns:a16="http://schemas.microsoft.com/office/drawing/2014/main" id="{8F44AD2E-0458-6A4D-BC38-0C199525AA71}"/>
              </a:ext>
            </a:extLst>
          </p:cNvPr>
          <p:cNvSpPr>
            <a:spLocks noGrp="1"/>
          </p:cNvSpPr>
          <p:nvPr>
            <p:ph type="pic" sz="quarter" idx="16" hasCustomPrompt="1"/>
          </p:nvPr>
        </p:nvSpPr>
        <p:spPr>
          <a:xfrm>
            <a:off x="4788024" y="1110294"/>
            <a:ext cx="3600326" cy="3045631"/>
          </a:xfrm>
          <a:prstGeom prst="rect">
            <a:avLst/>
          </a:prstGeom>
        </p:spPr>
        <p:txBody>
          <a:bodyPr lIns="0" tIns="0" rIns="0" bIns="36000">
            <a:normAutofit/>
          </a:bodyPr>
          <a:lstStyle>
            <a:lvl1pPr marL="0" indent="0">
              <a:buNone/>
              <a:defRPr sz="1300">
                <a:solidFill>
                  <a:srgbClr val="586065"/>
                </a:solidFill>
              </a:defRPr>
            </a:lvl1pPr>
          </a:lstStyle>
          <a:p>
            <a:r>
              <a:rPr lang="en-US" altLang="zh-TW" dirty="0"/>
              <a:t>Picture</a:t>
            </a:r>
            <a:endParaRPr lang="en-US" dirty="0"/>
          </a:p>
        </p:txBody>
      </p:sp>
      <p:sp>
        <p:nvSpPr>
          <p:cNvPr id="9" name="Text Placeholder 25">
            <a:extLst>
              <a:ext uri="{FF2B5EF4-FFF2-40B4-BE49-F238E27FC236}">
                <a16:creationId xmlns:a16="http://schemas.microsoft.com/office/drawing/2014/main" id="{59AF582F-F5E7-2C4A-8122-DF8A2753BDFE}"/>
              </a:ext>
            </a:extLst>
          </p:cNvPr>
          <p:cNvSpPr>
            <a:spLocks noGrp="1"/>
          </p:cNvSpPr>
          <p:nvPr>
            <p:ph type="body" sz="quarter" idx="19" hasCustomPrompt="1"/>
          </p:nvPr>
        </p:nvSpPr>
        <p:spPr>
          <a:xfrm>
            <a:off x="4788024" y="4227934"/>
            <a:ext cx="3600326" cy="192485"/>
          </a:xfrm>
          <a:prstGeom prst="rect">
            <a:avLst/>
          </a:prstGeom>
        </p:spPr>
        <p:txBody>
          <a:bodyPr lIns="0" tIns="0" rIns="0" bIns="36000">
            <a:spAutoFit/>
          </a:bodyPr>
          <a:lstStyle>
            <a:lvl1pPr marL="171450" indent="-171450">
              <a:lnSpc>
                <a:spcPct val="110000"/>
              </a:lnSpc>
              <a:buFontTx/>
              <a:buBlip>
                <a:blip r:embed="rId4"/>
              </a:buBlip>
              <a:defRPr sz="1000" i="1">
                <a:solidFill>
                  <a:schemeClr val="accent1"/>
                </a:solidFill>
              </a:defRPr>
            </a:lvl1pPr>
          </a:lstStyle>
          <a:p>
            <a:pPr lvl="0"/>
            <a:r>
              <a:rPr lang="en-GB" dirty="0"/>
              <a:t>Click</a:t>
            </a:r>
            <a:r>
              <a:rPr lang="zh-TW" altLang="en-US" dirty="0"/>
              <a:t> </a:t>
            </a:r>
            <a:r>
              <a:rPr lang="en-US" altLang="zh-TW" dirty="0"/>
              <a:t>to</a:t>
            </a:r>
            <a:r>
              <a:rPr lang="zh-TW" altLang="en-US" dirty="0"/>
              <a:t> </a:t>
            </a:r>
            <a:r>
              <a:rPr lang="en-US" altLang="zh-TW" dirty="0"/>
              <a:t>edit</a:t>
            </a:r>
            <a:r>
              <a:rPr lang="zh-TW" altLang="en-US" dirty="0"/>
              <a:t> </a:t>
            </a:r>
            <a:r>
              <a:rPr lang="en-US" altLang="zh-TW" dirty="0"/>
              <a:t>Caption</a:t>
            </a:r>
          </a:p>
        </p:txBody>
      </p:sp>
      <p:sp>
        <p:nvSpPr>
          <p:cNvPr id="15" name="Slide Number Placeholder 5">
            <a:extLst>
              <a:ext uri="{FF2B5EF4-FFF2-40B4-BE49-F238E27FC236}">
                <a16:creationId xmlns:a16="http://schemas.microsoft.com/office/drawing/2014/main" id="{A63B63A7-DF80-C942-BBB2-CC16244C7B2D}"/>
              </a:ext>
            </a:extLst>
          </p:cNvPr>
          <p:cNvSpPr>
            <a:spLocks noGrp="1"/>
          </p:cNvSpPr>
          <p:nvPr>
            <p:ph type="sldNum" sz="quarter" idx="4"/>
          </p:nvPr>
        </p:nvSpPr>
        <p:spPr>
          <a:xfrm>
            <a:off x="8548654" y="4767263"/>
            <a:ext cx="495612" cy="274637"/>
          </a:xfrm>
          <a:prstGeom prst="rect">
            <a:avLst/>
          </a:prstGeom>
        </p:spPr>
        <p:txBody>
          <a:bodyPr vert="horz" lIns="91440" tIns="45720" rIns="91440" bIns="45720" rtlCol="0" anchor="ctr"/>
          <a:lstStyle>
            <a:lvl1pPr algn="r">
              <a:defRPr sz="900">
                <a:solidFill>
                  <a:schemeClr val="tx1"/>
                </a:solidFill>
              </a:defRPr>
            </a:lvl1pPr>
          </a:lstStyle>
          <a:p>
            <a:fld id="{5038817A-EC8C-9741-B890-B42566868108}" type="slidenum">
              <a:rPr lang="en-US" smtClean="0"/>
              <a:pPr/>
              <a:t>‹#›</a:t>
            </a:fld>
            <a:endParaRPr lang="en-US" dirty="0"/>
          </a:p>
        </p:txBody>
      </p:sp>
      <p:pic>
        <p:nvPicPr>
          <p:cNvPr id="10" name="Picture 9">
            <a:extLst>
              <a:ext uri="{FF2B5EF4-FFF2-40B4-BE49-F238E27FC236}">
                <a16:creationId xmlns:a16="http://schemas.microsoft.com/office/drawing/2014/main" id="{D05BC39D-222D-6B4C-8A60-86E6AB0429D5}"/>
              </a:ext>
            </a:extLst>
          </p:cNvPr>
          <p:cNvPicPr>
            <a:picLocks noChangeAspect="1"/>
          </p:cNvPicPr>
          <p:nvPr userDrawn="1"/>
        </p:nvPicPr>
        <p:blipFill>
          <a:blip r:embed="rId5"/>
          <a:stretch>
            <a:fillRect/>
          </a:stretch>
        </p:blipFill>
        <p:spPr>
          <a:xfrm>
            <a:off x="7669756" y="143319"/>
            <a:ext cx="1258700" cy="588865"/>
          </a:xfrm>
          <a:prstGeom prst="rect">
            <a:avLst/>
          </a:prstGeom>
        </p:spPr>
      </p:pic>
    </p:spTree>
    <p:extLst>
      <p:ext uri="{BB962C8B-B14F-4D97-AF65-F5344CB8AC3E}">
        <p14:creationId xmlns:p14="http://schemas.microsoft.com/office/powerpoint/2010/main" val="101877907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Chart (Blue)">
    <p:spTree>
      <p:nvGrpSpPr>
        <p:cNvPr id="1" name=""/>
        <p:cNvGrpSpPr/>
        <p:nvPr/>
      </p:nvGrpSpPr>
      <p:grpSpPr>
        <a:xfrm>
          <a:off x="0" y="0"/>
          <a:ext cx="0" cy="0"/>
          <a:chOff x="0" y="0"/>
          <a:chExt cx="0" cy="0"/>
        </a:xfrm>
      </p:grpSpPr>
      <p:pic>
        <p:nvPicPr>
          <p:cNvPr id="14" name="Picture 13">
            <a:extLst>
              <a:ext uri="{FF2B5EF4-FFF2-40B4-BE49-F238E27FC236}">
                <a16:creationId xmlns:a16="http://schemas.microsoft.com/office/drawing/2014/main" id="{47045D30-4B04-1540-9C2B-1D0F8E6AB3C5}"/>
              </a:ext>
            </a:extLst>
          </p:cNvPr>
          <p:cNvPicPr>
            <a:picLocks noChangeAspect="1"/>
          </p:cNvPicPr>
          <p:nvPr userDrawn="1"/>
        </p:nvPicPr>
        <p:blipFill>
          <a:blip r:embed="rId2"/>
          <a:stretch>
            <a:fillRect/>
          </a:stretch>
        </p:blipFill>
        <p:spPr>
          <a:xfrm>
            <a:off x="0" y="2"/>
            <a:ext cx="7582237" cy="829948"/>
          </a:xfrm>
          <a:prstGeom prst="rect">
            <a:avLst/>
          </a:prstGeom>
        </p:spPr>
      </p:pic>
      <p:sp>
        <p:nvSpPr>
          <p:cNvPr id="11" name="Title 1">
            <a:extLst>
              <a:ext uri="{FF2B5EF4-FFF2-40B4-BE49-F238E27FC236}">
                <a16:creationId xmlns:a16="http://schemas.microsoft.com/office/drawing/2014/main" id="{017D925A-FE71-CE40-80ED-7B1CE21795AE}"/>
              </a:ext>
            </a:extLst>
          </p:cNvPr>
          <p:cNvSpPr>
            <a:spLocks noGrp="1"/>
          </p:cNvSpPr>
          <p:nvPr>
            <p:ph type="title" hasCustomPrompt="1"/>
          </p:nvPr>
        </p:nvSpPr>
        <p:spPr>
          <a:xfrm>
            <a:off x="755650" y="-1395"/>
            <a:ext cx="5616550" cy="827526"/>
          </a:xfrm>
          <a:prstGeom prst="rect">
            <a:avLst/>
          </a:prstGeom>
        </p:spPr>
        <p:txBody>
          <a:bodyPr lIns="0" tIns="36000" rIns="36000" bIns="108000" anchor="b">
            <a:normAutofit/>
          </a:bodyPr>
          <a:lstStyle>
            <a:lvl1pPr>
              <a:lnSpc>
                <a:spcPct val="110000"/>
              </a:lnSpc>
              <a:defRPr sz="2000" b="1">
                <a:solidFill>
                  <a:schemeClr val="bg1"/>
                </a:solidFill>
              </a:defRPr>
            </a:lvl1pPr>
          </a:lstStyle>
          <a:p>
            <a:r>
              <a:rPr lang="en-US" dirty="0"/>
              <a:t>Click To Edit Title</a:t>
            </a:r>
          </a:p>
        </p:txBody>
      </p:sp>
      <p:pic>
        <p:nvPicPr>
          <p:cNvPr id="13" name="Picture 12">
            <a:extLst>
              <a:ext uri="{FF2B5EF4-FFF2-40B4-BE49-F238E27FC236}">
                <a16:creationId xmlns:a16="http://schemas.microsoft.com/office/drawing/2014/main" id="{31D5BEB9-7771-CC48-84F8-2118A9B71586}"/>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8388351" y="4353724"/>
            <a:ext cx="755650" cy="789776"/>
          </a:xfrm>
          <a:prstGeom prst="rect">
            <a:avLst/>
          </a:prstGeom>
        </p:spPr>
      </p:pic>
      <p:sp>
        <p:nvSpPr>
          <p:cNvPr id="7" name="Chart Placeholder 10">
            <a:extLst>
              <a:ext uri="{FF2B5EF4-FFF2-40B4-BE49-F238E27FC236}">
                <a16:creationId xmlns:a16="http://schemas.microsoft.com/office/drawing/2014/main" id="{684BBC84-6A71-2244-824F-1CD557146A42}"/>
              </a:ext>
            </a:extLst>
          </p:cNvPr>
          <p:cNvSpPr>
            <a:spLocks noGrp="1"/>
          </p:cNvSpPr>
          <p:nvPr>
            <p:ph type="chart" sz="quarter" idx="13" hasCustomPrompt="1"/>
          </p:nvPr>
        </p:nvSpPr>
        <p:spPr>
          <a:xfrm>
            <a:off x="755650" y="987574"/>
            <a:ext cx="7632700" cy="3671739"/>
          </a:xfrm>
          <a:prstGeom prst="rect">
            <a:avLst/>
          </a:prstGeom>
        </p:spPr>
        <p:txBody>
          <a:bodyPr>
            <a:normAutofit/>
          </a:bodyPr>
          <a:lstStyle>
            <a:lvl1pPr marL="0" indent="0">
              <a:buNone/>
              <a:defRPr sz="1800">
                <a:solidFill>
                  <a:srgbClr val="586065"/>
                </a:solidFill>
              </a:defRPr>
            </a:lvl1pPr>
          </a:lstStyle>
          <a:p>
            <a:r>
              <a:rPr lang="en-US" altLang="zh-TW" dirty="0"/>
              <a:t>Click</a:t>
            </a:r>
            <a:r>
              <a:rPr lang="zh-TW" altLang="en-US" dirty="0"/>
              <a:t> </a:t>
            </a:r>
            <a:r>
              <a:rPr lang="en-US" altLang="zh-TW" dirty="0"/>
              <a:t>to</a:t>
            </a:r>
            <a:r>
              <a:rPr lang="zh-TW" altLang="en-US" dirty="0"/>
              <a:t> </a:t>
            </a:r>
            <a:r>
              <a:rPr lang="en-US" altLang="zh-TW" dirty="0"/>
              <a:t>edit</a:t>
            </a:r>
            <a:r>
              <a:rPr lang="zh-TW" altLang="en-US" dirty="0"/>
              <a:t> </a:t>
            </a:r>
            <a:r>
              <a:rPr lang="en-US" altLang="zh-TW" dirty="0"/>
              <a:t>Chart</a:t>
            </a:r>
            <a:endParaRPr lang="en-US" dirty="0"/>
          </a:p>
        </p:txBody>
      </p:sp>
      <p:sp>
        <p:nvSpPr>
          <p:cNvPr id="8" name="Slide Number Placeholder 5">
            <a:extLst>
              <a:ext uri="{FF2B5EF4-FFF2-40B4-BE49-F238E27FC236}">
                <a16:creationId xmlns:a16="http://schemas.microsoft.com/office/drawing/2014/main" id="{628C1A30-81A8-2B4A-A778-D2EAAE6E97F3}"/>
              </a:ext>
            </a:extLst>
          </p:cNvPr>
          <p:cNvSpPr>
            <a:spLocks noGrp="1"/>
          </p:cNvSpPr>
          <p:nvPr>
            <p:ph type="sldNum" sz="quarter" idx="4"/>
          </p:nvPr>
        </p:nvSpPr>
        <p:spPr>
          <a:xfrm>
            <a:off x="8548654" y="4767263"/>
            <a:ext cx="495612" cy="274637"/>
          </a:xfrm>
          <a:prstGeom prst="rect">
            <a:avLst/>
          </a:prstGeom>
        </p:spPr>
        <p:txBody>
          <a:bodyPr vert="horz" lIns="91440" tIns="45720" rIns="91440" bIns="45720" rtlCol="0" anchor="ctr"/>
          <a:lstStyle>
            <a:lvl1pPr algn="r">
              <a:defRPr sz="900">
                <a:solidFill>
                  <a:schemeClr val="tx1"/>
                </a:solidFill>
              </a:defRPr>
            </a:lvl1pPr>
          </a:lstStyle>
          <a:p>
            <a:fld id="{5038817A-EC8C-9741-B890-B42566868108}" type="slidenum">
              <a:rPr lang="en-US" smtClean="0"/>
              <a:pPr/>
              <a:t>‹#›</a:t>
            </a:fld>
            <a:endParaRPr lang="en-US" dirty="0"/>
          </a:p>
        </p:txBody>
      </p:sp>
      <p:pic>
        <p:nvPicPr>
          <p:cNvPr id="9" name="Picture 8">
            <a:extLst>
              <a:ext uri="{FF2B5EF4-FFF2-40B4-BE49-F238E27FC236}">
                <a16:creationId xmlns:a16="http://schemas.microsoft.com/office/drawing/2014/main" id="{504371B0-047B-0840-AD49-E5E0DFE2F8B7}"/>
              </a:ext>
            </a:extLst>
          </p:cNvPr>
          <p:cNvPicPr>
            <a:picLocks noChangeAspect="1"/>
          </p:cNvPicPr>
          <p:nvPr userDrawn="1"/>
        </p:nvPicPr>
        <p:blipFill>
          <a:blip r:embed="rId4"/>
          <a:stretch>
            <a:fillRect/>
          </a:stretch>
        </p:blipFill>
        <p:spPr>
          <a:xfrm>
            <a:off x="7669756" y="143319"/>
            <a:ext cx="1258700" cy="588865"/>
          </a:xfrm>
          <a:prstGeom prst="rect">
            <a:avLst/>
          </a:prstGeom>
        </p:spPr>
      </p:pic>
    </p:spTree>
    <p:extLst>
      <p:ext uri="{BB962C8B-B14F-4D97-AF65-F5344CB8AC3E}">
        <p14:creationId xmlns:p14="http://schemas.microsoft.com/office/powerpoint/2010/main" val="248574559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Content with Chart (Blue)">
    <p:spTree>
      <p:nvGrpSpPr>
        <p:cNvPr id="1" name=""/>
        <p:cNvGrpSpPr/>
        <p:nvPr/>
      </p:nvGrpSpPr>
      <p:grpSpPr>
        <a:xfrm>
          <a:off x="0" y="0"/>
          <a:ext cx="0" cy="0"/>
          <a:chOff x="0" y="0"/>
          <a:chExt cx="0" cy="0"/>
        </a:xfrm>
      </p:grpSpPr>
      <p:pic>
        <p:nvPicPr>
          <p:cNvPr id="16" name="Picture 15">
            <a:extLst>
              <a:ext uri="{FF2B5EF4-FFF2-40B4-BE49-F238E27FC236}">
                <a16:creationId xmlns:a16="http://schemas.microsoft.com/office/drawing/2014/main" id="{D0C161DC-53F0-6844-9C65-EF66F31A2BEF}"/>
              </a:ext>
            </a:extLst>
          </p:cNvPr>
          <p:cNvPicPr>
            <a:picLocks noChangeAspect="1"/>
          </p:cNvPicPr>
          <p:nvPr userDrawn="1"/>
        </p:nvPicPr>
        <p:blipFill>
          <a:blip r:embed="rId2"/>
          <a:stretch>
            <a:fillRect/>
          </a:stretch>
        </p:blipFill>
        <p:spPr>
          <a:xfrm>
            <a:off x="0" y="2"/>
            <a:ext cx="7582237" cy="829948"/>
          </a:xfrm>
          <a:prstGeom prst="rect">
            <a:avLst/>
          </a:prstGeom>
        </p:spPr>
      </p:pic>
      <p:sp>
        <p:nvSpPr>
          <p:cNvPr id="11" name="Title 1">
            <a:extLst>
              <a:ext uri="{FF2B5EF4-FFF2-40B4-BE49-F238E27FC236}">
                <a16:creationId xmlns:a16="http://schemas.microsoft.com/office/drawing/2014/main" id="{017D925A-FE71-CE40-80ED-7B1CE21795AE}"/>
              </a:ext>
            </a:extLst>
          </p:cNvPr>
          <p:cNvSpPr>
            <a:spLocks noGrp="1"/>
          </p:cNvSpPr>
          <p:nvPr>
            <p:ph type="title" hasCustomPrompt="1"/>
          </p:nvPr>
        </p:nvSpPr>
        <p:spPr>
          <a:xfrm>
            <a:off x="755650" y="-1395"/>
            <a:ext cx="5616550" cy="827526"/>
          </a:xfrm>
          <a:prstGeom prst="rect">
            <a:avLst/>
          </a:prstGeom>
        </p:spPr>
        <p:txBody>
          <a:bodyPr lIns="0" tIns="36000" rIns="36000" bIns="108000" anchor="b">
            <a:normAutofit/>
          </a:bodyPr>
          <a:lstStyle>
            <a:lvl1pPr>
              <a:lnSpc>
                <a:spcPct val="110000"/>
              </a:lnSpc>
              <a:defRPr sz="2000" b="1">
                <a:solidFill>
                  <a:schemeClr val="bg1"/>
                </a:solidFill>
              </a:defRPr>
            </a:lvl1pPr>
          </a:lstStyle>
          <a:p>
            <a:r>
              <a:rPr lang="en-US" dirty="0"/>
              <a:t>Click To Edit Title</a:t>
            </a:r>
          </a:p>
        </p:txBody>
      </p:sp>
      <p:pic>
        <p:nvPicPr>
          <p:cNvPr id="13" name="Picture 12">
            <a:extLst>
              <a:ext uri="{FF2B5EF4-FFF2-40B4-BE49-F238E27FC236}">
                <a16:creationId xmlns:a16="http://schemas.microsoft.com/office/drawing/2014/main" id="{31D5BEB9-7771-CC48-84F8-2118A9B71586}"/>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8388351" y="4353724"/>
            <a:ext cx="755650" cy="789776"/>
          </a:xfrm>
          <a:prstGeom prst="rect">
            <a:avLst/>
          </a:prstGeom>
        </p:spPr>
      </p:pic>
      <p:sp>
        <p:nvSpPr>
          <p:cNvPr id="7" name="Chart Placeholder 10">
            <a:extLst>
              <a:ext uri="{FF2B5EF4-FFF2-40B4-BE49-F238E27FC236}">
                <a16:creationId xmlns:a16="http://schemas.microsoft.com/office/drawing/2014/main" id="{1766127F-17D4-904B-AB4B-9B84EA682F94}"/>
              </a:ext>
            </a:extLst>
          </p:cNvPr>
          <p:cNvSpPr>
            <a:spLocks noGrp="1"/>
          </p:cNvSpPr>
          <p:nvPr>
            <p:ph type="chart" sz="quarter" idx="13" hasCustomPrompt="1"/>
          </p:nvPr>
        </p:nvSpPr>
        <p:spPr>
          <a:xfrm>
            <a:off x="4283968" y="987574"/>
            <a:ext cx="4104382" cy="3671739"/>
          </a:xfrm>
          <a:prstGeom prst="rect">
            <a:avLst/>
          </a:prstGeom>
        </p:spPr>
        <p:txBody>
          <a:bodyPr>
            <a:normAutofit/>
          </a:bodyPr>
          <a:lstStyle>
            <a:lvl1pPr marL="0" indent="0">
              <a:buNone/>
              <a:defRPr sz="1800">
                <a:solidFill>
                  <a:srgbClr val="586065"/>
                </a:solidFill>
              </a:defRPr>
            </a:lvl1pPr>
          </a:lstStyle>
          <a:p>
            <a:r>
              <a:rPr lang="en-US" altLang="zh-TW" dirty="0"/>
              <a:t>Click</a:t>
            </a:r>
            <a:r>
              <a:rPr lang="zh-TW" altLang="en-US" dirty="0"/>
              <a:t> </a:t>
            </a:r>
            <a:r>
              <a:rPr lang="en-US" altLang="zh-TW" dirty="0"/>
              <a:t>to</a:t>
            </a:r>
            <a:r>
              <a:rPr lang="zh-TW" altLang="en-US" dirty="0"/>
              <a:t> </a:t>
            </a:r>
            <a:r>
              <a:rPr lang="en-US" altLang="zh-TW" dirty="0"/>
              <a:t>edit</a:t>
            </a:r>
            <a:r>
              <a:rPr lang="zh-TW" altLang="en-US" dirty="0"/>
              <a:t> </a:t>
            </a:r>
            <a:r>
              <a:rPr lang="en-US" altLang="zh-TW" dirty="0"/>
              <a:t>Chart</a:t>
            </a:r>
            <a:endParaRPr lang="en-US" dirty="0"/>
          </a:p>
        </p:txBody>
      </p:sp>
      <p:sp>
        <p:nvSpPr>
          <p:cNvPr id="8" name="Text Placeholder 23">
            <a:extLst>
              <a:ext uri="{FF2B5EF4-FFF2-40B4-BE49-F238E27FC236}">
                <a16:creationId xmlns:a16="http://schemas.microsoft.com/office/drawing/2014/main" id="{D4A7A1FD-A1B7-6B45-BFE7-3855F4BA54D8}"/>
              </a:ext>
            </a:extLst>
          </p:cNvPr>
          <p:cNvSpPr>
            <a:spLocks noGrp="1"/>
          </p:cNvSpPr>
          <p:nvPr>
            <p:ph type="body" sz="quarter" idx="14" hasCustomPrompt="1"/>
          </p:nvPr>
        </p:nvSpPr>
        <p:spPr>
          <a:xfrm>
            <a:off x="771524" y="982136"/>
            <a:ext cx="3159819" cy="230251"/>
          </a:xfrm>
          <a:prstGeom prst="rect">
            <a:avLst/>
          </a:prstGeom>
        </p:spPr>
        <p:txBody>
          <a:bodyPr lIns="0" tIns="0" rIns="0" bIns="36000">
            <a:spAutoFit/>
          </a:bodyPr>
          <a:lstStyle>
            <a:lvl1pPr marL="0" marR="0" indent="0" algn="l" defTabSz="685800" rtl="0" eaLnBrk="1" fontAlgn="auto" latinLnBrk="0" hangingPunct="1">
              <a:lnSpc>
                <a:spcPct val="110000"/>
              </a:lnSpc>
              <a:spcBef>
                <a:spcPts val="750"/>
              </a:spcBef>
              <a:spcAft>
                <a:spcPts val="0"/>
              </a:spcAft>
              <a:buClrTx/>
              <a:buSzTx/>
              <a:buFont typeface="Arial" panose="020B0604020202020204" pitchFamily="34" charset="0"/>
              <a:buNone/>
              <a:tabLst/>
              <a:defRPr sz="1400" b="1">
                <a:solidFill>
                  <a:schemeClr val="accent1"/>
                </a:solidFill>
              </a:defRPr>
            </a:lvl1pPr>
          </a:lstStyle>
          <a:p>
            <a:pPr marL="0" marR="0" lvl="0" indent="0" algn="l" defTabSz="685800" rtl="0" eaLnBrk="1" fontAlgn="auto" latinLnBrk="0" hangingPunct="1">
              <a:lnSpc>
                <a:spcPct val="90000"/>
              </a:lnSpc>
              <a:spcBef>
                <a:spcPts val="750"/>
              </a:spcBef>
              <a:spcAft>
                <a:spcPts val="0"/>
              </a:spcAft>
              <a:buClrTx/>
              <a:buSzTx/>
              <a:buFont typeface="Arial" panose="020B0604020202020204" pitchFamily="34" charset="0"/>
              <a:buNone/>
              <a:tabLst/>
              <a:defRPr/>
            </a:pPr>
            <a:r>
              <a:rPr lang="en-US" altLang="zh-TW" dirty="0"/>
              <a:t>Click</a:t>
            </a:r>
            <a:r>
              <a:rPr lang="zh-TW" altLang="en-US" dirty="0"/>
              <a:t> </a:t>
            </a:r>
            <a:r>
              <a:rPr lang="en-US" altLang="zh-TW" dirty="0"/>
              <a:t>to</a:t>
            </a:r>
            <a:r>
              <a:rPr lang="zh-TW" altLang="en-US" dirty="0"/>
              <a:t> </a:t>
            </a:r>
            <a:r>
              <a:rPr lang="en-US" altLang="zh-TW" dirty="0"/>
              <a:t>edit</a:t>
            </a:r>
            <a:r>
              <a:rPr lang="zh-TW" altLang="en-US" dirty="0"/>
              <a:t> </a:t>
            </a:r>
            <a:r>
              <a:rPr lang="en-US" altLang="zh-TW" dirty="0"/>
              <a:t>Headline</a:t>
            </a:r>
            <a:r>
              <a:rPr lang="zh-TW" altLang="en-US" dirty="0"/>
              <a:t> </a:t>
            </a:r>
            <a:r>
              <a:rPr lang="en-US" altLang="zh-TW" dirty="0"/>
              <a:t>(third</a:t>
            </a:r>
            <a:r>
              <a:rPr lang="zh-TW" altLang="en-US" dirty="0"/>
              <a:t> </a:t>
            </a:r>
            <a:r>
              <a:rPr lang="en-US" altLang="zh-TW" dirty="0"/>
              <a:t>level)</a:t>
            </a:r>
            <a:endParaRPr lang="en-US" dirty="0"/>
          </a:p>
        </p:txBody>
      </p:sp>
      <p:sp>
        <p:nvSpPr>
          <p:cNvPr id="9" name="Text Placeholder 25">
            <a:extLst>
              <a:ext uri="{FF2B5EF4-FFF2-40B4-BE49-F238E27FC236}">
                <a16:creationId xmlns:a16="http://schemas.microsoft.com/office/drawing/2014/main" id="{D7219480-3B63-B242-89C3-FEFD07734CAD}"/>
              </a:ext>
            </a:extLst>
          </p:cNvPr>
          <p:cNvSpPr>
            <a:spLocks noGrp="1"/>
          </p:cNvSpPr>
          <p:nvPr>
            <p:ph type="body" sz="quarter" idx="15" hasCustomPrompt="1"/>
          </p:nvPr>
        </p:nvSpPr>
        <p:spPr>
          <a:xfrm>
            <a:off x="755650" y="1508766"/>
            <a:ext cx="3168278" cy="2161357"/>
          </a:xfrm>
          <a:prstGeom prst="rect">
            <a:avLst/>
          </a:prstGeom>
        </p:spPr>
        <p:txBody>
          <a:bodyPr lIns="0" tIns="0" rIns="0" bIns="36000">
            <a:spAutoFit/>
          </a:bodyPr>
          <a:lstStyle>
            <a:lvl1pPr marL="0" indent="0">
              <a:lnSpc>
                <a:spcPct val="110000"/>
              </a:lnSpc>
              <a:buNone/>
              <a:defRPr sz="1300">
                <a:solidFill>
                  <a:schemeClr val="tx1"/>
                </a:solidFill>
              </a:defRPr>
            </a:lvl1pPr>
          </a:lstStyle>
          <a:p>
            <a:pPr lvl="0"/>
            <a:r>
              <a:rPr lang="en-GB" dirty="0"/>
              <a:t>Click</a:t>
            </a:r>
            <a:r>
              <a:rPr lang="zh-TW" altLang="en-US" dirty="0"/>
              <a:t> </a:t>
            </a:r>
            <a:r>
              <a:rPr lang="en-US" altLang="zh-TW" dirty="0"/>
              <a:t>to</a:t>
            </a:r>
            <a:r>
              <a:rPr lang="zh-TW" altLang="en-US" dirty="0"/>
              <a:t> </a:t>
            </a:r>
            <a:r>
              <a:rPr lang="en-US" altLang="zh-TW" dirty="0"/>
              <a:t>edit</a:t>
            </a:r>
            <a:r>
              <a:rPr lang="zh-TW" altLang="en-US" dirty="0"/>
              <a:t> </a:t>
            </a:r>
            <a:r>
              <a:rPr lang="en-US" altLang="zh-TW" dirty="0"/>
              <a:t>text</a:t>
            </a:r>
          </a:p>
          <a:p>
            <a:pPr lvl="0"/>
            <a:endParaRPr lang="en-US" dirty="0"/>
          </a:p>
          <a:p>
            <a:pPr lvl="0"/>
            <a:endParaRPr lang="en-US" dirty="0"/>
          </a:p>
          <a:p>
            <a:pPr lvl="0"/>
            <a:endParaRPr lang="en-US" dirty="0"/>
          </a:p>
          <a:p>
            <a:pPr lvl="0"/>
            <a:endParaRPr lang="en-US" dirty="0"/>
          </a:p>
          <a:p>
            <a:pPr lvl="0"/>
            <a:endParaRPr lang="en-US" dirty="0"/>
          </a:p>
          <a:p>
            <a:pPr lvl="0"/>
            <a:endParaRPr lang="en-GB" dirty="0"/>
          </a:p>
        </p:txBody>
      </p:sp>
      <p:sp>
        <p:nvSpPr>
          <p:cNvPr id="15" name="Slide Number Placeholder 5">
            <a:extLst>
              <a:ext uri="{FF2B5EF4-FFF2-40B4-BE49-F238E27FC236}">
                <a16:creationId xmlns:a16="http://schemas.microsoft.com/office/drawing/2014/main" id="{1FEE331E-D227-E647-9086-91D0F888DA15}"/>
              </a:ext>
            </a:extLst>
          </p:cNvPr>
          <p:cNvSpPr>
            <a:spLocks noGrp="1"/>
          </p:cNvSpPr>
          <p:nvPr>
            <p:ph type="sldNum" sz="quarter" idx="4"/>
          </p:nvPr>
        </p:nvSpPr>
        <p:spPr>
          <a:xfrm>
            <a:off x="8548654" y="4767263"/>
            <a:ext cx="495612" cy="274637"/>
          </a:xfrm>
          <a:prstGeom prst="rect">
            <a:avLst/>
          </a:prstGeom>
        </p:spPr>
        <p:txBody>
          <a:bodyPr vert="horz" lIns="91440" tIns="45720" rIns="91440" bIns="45720" rtlCol="0" anchor="ctr"/>
          <a:lstStyle>
            <a:lvl1pPr algn="r">
              <a:defRPr sz="900">
                <a:solidFill>
                  <a:schemeClr val="tx1"/>
                </a:solidFill>
              </a:defRPr>
            </a:lvl1pPr>
          </a:lstStyle>
          <a:p>
            <a:fld id="{5038817A-EC8C-9741-B890-B42566868108}" type="slidenum">
              <a:rPr lang="en-US" smtClean="0"/>
              <a:pPr/>
              <a:t>‹#›</a:t>
            </a:fld>
            <a:endParaRPr lang="en-US" dirty="0"/>
          </a:p>
        </p:txBody>
      </p:sp>
      <p:pic>
        <p:nvPicPr>
          <p:cNvPr id="10" name="Picture 9">
            <a:extLst>
              <a:ext uri="{FF2B5EF4-FFF2-40B4-BE49-F238E27FC236}">
                <a16:creationId xmlns:a16="http://schemas.microsoft.com/office/drawing/2014/main" id="{063DD45E-79BB-EC45-81EC-BA29116D17B1}"/>
              </a:ext>
            </a:extLst>
          </p:cNvPr>
          <p:cNvPicPr>
            <a:picLocks noChangeAspect="1"/>
          </p:cNvPicPr>
          <p:nvPr userDrawn="1"/>
        </p:nvPicPr>
        <p:blipFill>
          <a:blip r:embed="rId4"/>
          <a:stretch>
            <a:fillRect/>
          </a:stretch>
        </p:blipFill>
        <p:spPr>
          <a:xfrm>
            <a:off x="7669756" y="143319"/>
            <a:ext cx="1258700" cy="588865"/>
          </a:xfrm>
          <a:prstGeom prst="rect">
            <a:avLst/>
          </a:prstGeom>
        </p:spPr>
      </p:pic>
    </p:spTree>
    <p:extLst>
      <p:ext uri="{BB962C8B-B14F-4D97-AF65-F5344CB8AC3E}">
        <p14:creationId xmlns:p14="http://schemas.microsoft.com/office/powerpoint/2010/main" val="331349557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End Page">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12DAA957-1071-3A4B-8D3D-4E4AEEB1153E}"/>
              </a:ext>
            </a:extLst>
          </p:cNvPr>
          <p:cNvSpPr/>
          <p:nvPr userDrawn="1"/>
        </p:nvSpPr>
        <p:spPr>
          <a:xfrm>
            <a:off x="0" y="1203325"/>
            <a:ext cx="9144000" cy="394017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TW" dirty="0">
                <a:solidFill>
                  <a:srgbClr val="006CB4"/>
                </a:solidFill>
              </a:rPr>
              <a:t>v</a:t>
            </a:r>
            <a:endParaRPr lang="en-US" dirty="0">
              <a:solidFill>
                <a:srgbClr val="006CB4"/>
              </a:solidFill>
            </a:endParaRPr>
          </a:p>
        </p:txBody>
      </p:sp>
      <p:sp>
        <p:nvSpPr>
          <p:cNvPr id="7" name="Title 1">
            <a:extLst>
              <a:ext uri="{FF2B5EF4-FFF2-40B4-BE49-F238E27FC236}">
                <a16:creationId xmlns:a16="http://schemas.microsoft.com/office/drawing/2014/main" id="{C6DC6E06-4C4C-1346-A4D5-52FA8F50EAA6}"/>
              </a:ext>
            </a:extLst>
          </p:cNvPr>
          <p:cNvSpPr txBox="1">
            <a:spLocks/>
          </p:cNvSpPr>
          <p:nvPr userDrawn="1"/>
        </p:nvSpPr>
        <p:spPr>
          <a:xfrm>
            <a:off x="745396" y="1578848"/>
            <a:ext cx="2746484" cy="624152"/>
          </a:xfrm>
          <a:prstGeom prst="rect">
            <a:avLst/>
          </a:prstGeom>
        </p:spPr>
        <p:txBody>
          <a:bodyPr vert="horz" lIns="0" tIns="31107" rIns="62215" bIns="31107" rtlCol="0" anchor="b">
            <a:normAutofit/>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pPr>
              <a:lnSpc>
                <a:spcPts val="2800"/>
              </a:lnSpc>
            </a:pPr>
            <a:r>
              <a:rPr lang="en-US" altLang="zh-TW" sz="3600" b="1" dirty="0">
                <a:solidFill>
                  <a:schemeClr val="bg1"/>
                </a:solidFill>
                <a:latin typeface="Arial" panose="020B0604020202020204" pitchFamily="34" charset="0"/>
                <a:cs typeface="Arial" panose="020B0604020202020204" pitchFamily="34" charset="0"/>
              </a:rPr>
              <a:t>Thank</a:t>
            </a:r>
            <a:r>
              <a:rPr lang="zh-TW" altLang="en-US" sz="3600" b="1" dirty="0">
                <a:solidFill>
                  <a:schemeClr val="bg1"/>
                </a:solidFill>
                <a:latin typeface="Arial" panose="020B0604020202020204" pitchFamily="34" charset="0"/>
                <a:cs typeface="Arial" panose="020B0604020202020204" pitchFamily="34" charset="0"/>
              </a:rPr>
              <a:t> </a:t>
            </a:r>
            <a:r>
              <a:rPr lang="en-US" altLang="zh-TW" sz="3600" b="1" dirty="0">
                <a:solidFill>
                  <a:schemeClr val="bg1"/>
                </a:solidFill>
                <a:latin typeface="Arial" panose="020B0604020202020204" pitchFamily="34" charset="0"/>
                <a:cs typeface="Arial" panose="020B0604020202020204" pitchFamily="34" charset="0"/>
              </a:rPr>
              <a:t>You</a:t>
            </a:r>
            <a:endParaRPr lang="en-US" sz="3600" b="1" dirty="0">
              <a:solidFill>
                <a:schemeClr val="bg1"/>
              </a:solidFill>
              <a:latin typeface="Arial" panose="020B0604020202020204" pitchFamily="34" charset="0"/>
              <a:cs typeface="Arial" panose="020B0604020202020204" pitchFamily="34" charset="0"/>
            </a:endParaRPr>
          </a:p>
        </p:txBody>
      </p:sp>
      <p:sp>
        <p:nvSpPr>
          <p:cNvPr id="15" name="Rectangle 14">
            <a:extLst>
              <a:ext uri="{FF2B5EF4-FFF2-40B4-BE49-F238E27FC236}">
                <a16:creationId xmlns:a16="http://schemas.microsoft.com/office/drawing/2014/main" id="{6FA08928-AAF6-2549-AD40-BFD5677AC211}"/>
              </a:ext>
            </a:extLst>
          </p:cNvPr>
          <p:cNvSpPr/>
          <p:nvPr userDrawn="1"/>
        </p:nvSpPr>
        <p:spPr>
          <a:xfrm>
            <a:off x="1019938" y="2557325"/>
            <a:ext cx="1418926" cy="188898"/>
          </a:xfrm>
          <a:prstGeom prst="rect">
            <a:avLst/>
          </a:prstGeom>
        </p:spPr>
        <p:txBody>
          <a:bodyPr wrap="square" lIns="0" tIns="0" rIns="0" bIns="0">
            <a:spAutoFit/>
          </a:bodyPr>
          <a:lstStyle/>
          <a:p>
            <a:pPr>
              <a:lnSpc>
                <a:spcPts val="1600"/>
              </a:lnSpc>
            </a:pPr>
            <a:r>
              <a:rPr lang="en-HK" sz="1200" dirty="0">
                <a:solidFill>
                  <a:schemeClr val="bg1"/>
                </a:solidFill>
                <a:latin typeface="Arial" panose="020B0604020202020204" pitchFamily="34" charset="0"/>
                <a:cs typeface="Arial" panose="020B0604020202020204" pitchFamily="34" charset="0"/>
              </a:rPr>
              <a:t>(852) 3899 9983</a:t>
            </a:r>
          </a:p>
        </p:txBody>
      </p:sp>
      <p:sp>
        <p:nvSpPr>
          <p:cNvPr id="16" name="Rectangle 15">
            <a:extLst>
              <a:ext uri="{FF2B5EF4-FFF2-40B4-BE49-F238E27FC236}">
                <a16:creationId xmlns:a16="http://schemas.microsoft.com/office/drawing/2014/main" id="{21A64ADB-9918-BE4A-8BA0-2C3D902F5F89}"/>
              </a:ext>
            </a:extLst>
          </p:cNvPr>
          <p:cNvSpPr/>
          <p:nvPr userDrawn="1"/>
        </p:nvSpPr>
        <p:spPr>
          <a:xfrm>
            <a:off x="1021582" y="2984545"/>
            <a:ext cx="1418926" cy="188898"/>
          </a:xfrm>
          <a:prstGeom prst="rect">
            <a:avLst/>
          </a:prstGeom>
        </p:spPr>
        <p:txBody>
          <a:bodyPr wrap="square" lIns="0" tIns="0" rIns="0" bIns="0">
            <a:spAutoFit/>
          </a:bodyPr>
          <a:lstStyle/>
          <a:p>
            <a:pPr>
              <a:lnSpc>
                <a:spcPts val="1600"/>
              </a:lnSpc>
            </a:pPr>
            <a:r>
              <a:rPr lang="en-HK" sz="1200" dirty="0">
                <a:solidFill>
                  <a:schemeClr val="bg1"/>
                </a:solidFill>
                <a:latin typeface="Arial" panose="020B0604020202020204" pitchFamily="34" charset="0"/>
                <a:cs typeface="Arial" panose="020B0604020202020204" pitchFamily="34" charset="0"/>
              </a:rPr>
              <a:t>(852) 3899 9993</a:t>
            </a:r>
          </a:p>
        </p:txBody>
      </p:sp>
      <p:sp>
        <p:nvSpPr>
          <p:cNvPr id="17" name="Rectangle 16">
            <a:extLst>
              <a:ext uri="{FF2B5EF4-FFF2-40B4-BE49-F238E27FC236}">
                <a16:creationId xmlns:a16="http://schemas.microsoft.com/office/drawing/2014/main" id="{8519B739-D33C-EC43-B674-A8B6C19CEE9B}"/>
              </a:ext>
            </a:extLst>
          </p:cNvPr>
          <p:cNvSpPr/>
          <p:nvPr userDrawn="1"/>
        </p:nvSpPr>
        <p:spPr>
          <a:xfrm>
            <a:off x="1023409" y="3400650"/>
            <a:ext cx="1418926" cy="188898"/>
          </a:xfrm>
          <a:prstGeom prst="rect">
            <a:avLst/>
          </a:prstGeom>
        </p:spPr>
        <p:txBody>
          <a:bodyPr wrap="square" lIns="0" tIns="0" rIns="0" bIns="0">
            <a:spAutoFit/>
          </a:bodyPr>
          <a:lstStyle/>
          <a:p>
            <a:pPr>
              <a:lnSpc>
                <a:spcPts val="1600"/>
              </a:lnSpc>
            </a:pPr>
            <a:r>
              <a:rPr lang="en-HK" sz="1200" dirty="0">
                <a:solidFill>
                  <a:schemeClr val="bg1"/>
                </a:solidFill>
                <a:latin typeface="Arial" panose="020B0604020202020204" pitchFamily="34" charset="0"/>
                <a:cs typeface="Arial" panose="020B0604020202020204" pitchFamily="34" charset="0"/>
              </a:rPr>
              <a:t>enquiry@ia.org.hk</a:t>
            </a:r>
          </a:p>
        </p:txBody>
      </p:sp>
      <p:sp>
        <p:nvSpPr>
          <p:cNvPr id="18" name="Rectangle 17">
            <a:extLst>
              <a:ext uri="{FF2B5EF4-FFF2-40B4-BE49-F238E27FC236}">
                <a16:creationId xmlns:a16="http://schemas.microsoft.com/office/drawing/2014/main" id="{C1F19EDB-A4B5-1046-A14B-B2337720A6B4}"/>
              </a:ext>
            </a:extLst>
          </p:cNvPr>
          <p:cNvSpPr/>
          <p:nvPr userDrawn="1"/>
        </p:nvSpPr>
        <p:spPr>
          <a:xfrm>
            <a:off x="2915816" y="2557325"/>
            <a:ext cx="2180047" cy="188898"/>
          </a:xfrm>
          <a:prstGeom prst="rect">
            <a:avLst/>
          </a:prstGeom>
        </p:spPr>
        <p:txBody>
          <a:bodyPr wrap="square" lIns="0" tIns="0" rIns="0" bIns="0">
            <a:spAutoFit/>
          </a:bodyPr>
          <a:lstStyle/>
          <a:p>
            <a:pPr>
              <a:lnSpc>
                <a:spcPts val="1600"/>
              </a:lnSpc>
            </a:pPr>
            <a:r>
              <a:rPr lang="en-HK" sz="1200" dirty="0">
                <a:solidFill>
                  <a:schemeClr val="bg1"/>
                </a:solidFill>
                <a:latin typeface="Arial" panose="020B0604020202020204" pitchFamily="34" charset="0"/>
                <a:cs typeface="Arial" panose="020B0604020202020204" pitchFamily="34" charset="0"/>
              </a:rPr>
              <a:t>www.ia.org.hk</a:t>
            </a:r>
          </a:p>
        </p:txBody>
      </p:sp>
      <p:sp>
        <p:nvSpPr>
          <p:cNvPr id="19" name="Rectangle 18">
            <a:extLst>
              <a:ext uri="{FF2B5EF4-FFF2-40B4-BE49-F238E27FC236}">
                <a16:creationId xmlns:a16="http://schemas.microsoft.com/office/drawing/2014/main" id="{3558349B-1FBD-014D-93A9-DFA762DD70E1}"/>
              </a:ext>
            </a:extLst>
          </p:cNvPr>
          <p:cNvSpPr/>
          <p:nvPr userDrawn="1"/>
        </p:nvSpPr>
        <p:spPr>
          <a:xfrm>
            <a:off x="2915816" y="2984993"/>
            <a:ext cx="2565338" cy="188450"/>
          </a:xfrm>
          <a:prstGeom prst="rect">
            <a:avLst/>
          </a:prstGeom>
        </p:spPr>
        <p:txBody>
          <a:bodyPr wrap="square" lIns="0" tIns="0" rIns="0" bIns="0">
            <a:spAutoFit/>
          </a:bodyPr>
          <a:lstStyle/>
          <a:p>
            <a:pPr>
              <a:lnSpc>
                <a:spcPts val="1600"/>
              </a:lnSpc>
            </a:pPr>
            <a:r>
              <a:rPr lang="en-HK" sz="1200" dirty="0">
                <a:solidFill>
                  <a:schemeClr val="bg1"/>
                </a:solidFill>
                <a:latin typeface="Arial" panose="020B0604020202020204" pitchFamily="34" charset="0"/>
                <a:cs typeface="Arial" panose="020B0604020202020204" pitchFamily="34" charset="0"/>
              </a:rPr>
              <a:t>KoiSaiPoKam</a:t>
            </a:r>
          </a:p>
        </p:txBody>
      </p:sp>
      <p:pic>
        <p:nvPicPr>
          <p:cNvPr id="21" name="Picture 20">
            <a:extLst>
              <a:ext uri="{FF2B5EF4-FFF2-40B4-BE49-F238E27FC236}">
                <a16:creationId xmlns:a16="http://schemas.microsoft.com/office/drawing/2014/main" id="{18BEB09F-9E1A-B248-A9F2-B9C05DB12EC0}"/>
              </a:ext>
            </a:extLst>
          </p:cNvPr>
          <p:cNvPicPr>
            <a:picLocks noChangeAspect="1"/>
          </p:cNvPicPr>
          <p:nvPr userDrawn="1"/>
        </p:nvPicPr>
        <p:blipFill>
          <a:blip r:embed="rId2"/>
          <a:stretch>
            <a:fillRect/>
          </a:stretch>
        </p:blipFill>
        <p:spPr>
          <a:xfrm>
            <a:off x="6904915" y="0"/>
            <a:ext cx="2239086" cy="5143500"/>
          </a:xfrm>
          <a:prstGeom prst="rect">
            <a:avLst/>
          </a:prstGeom>
        </p:spPr>
      </p:pic>
      <p:pic>
        <p:nvPicPr>
          <p:cNvPr id="26" name="Picture 25">
            <a:extLst>
              <a:ext uri="{FF2B5EF4-FFF2-40B4-BE49-F238E27FC236}">
                <a16:creationId xmlns:a16="http://schemas.microsoft.com/office/drawing/2014/main" id="{B0FE3A35-7986-3245-9916-AC42D8AC79F4}"/>
              </a:ext>
            </a:extLst>
          </p:cNvPr>
          <p:cNvPicPr>
            <a:picLocks noChangeAspect="1"/>
          </p:cNvPicPr>
          <p:nvPr userDrawn="1"/>
        </p:nvPicPr>
        <p:blipFill>
          <a:blip r:embed="rId3"/>
          <a:stretch>
            <a:fillRect/>
          </a:stretch>
        </p:blipFill>
        <p:spPr>
          <a:xfrm>
            <a:off x="751955" y="3392054"/>
            <a:ext cx="231849" cy="231849"/>
          </a:xfrm>
          <a:prstGeom prst="rect">
            <a:avLst/>
          </a:prstGeom>
        </p:spPr>
      </p:pic>
      <p:pic>
        <p:nvPicPr>
          <p:cNvPr id="28" name="Picture 27">
            <a:extLst>
              <a:ext uri="{FF2B5EF4-FFF2-40B4-BE49-F238E27FC236}">
                <a16:creationId xmlns:a16="http://schemas.microsoft.com/office/drawing/2014/main" id="{895285D6-77E4-CD4E-9908-758A7179B040}"/>
              </a:ext>
            </a:extLst>
          </p:cNvPr>
          <p:cNvPicPr>
            <a:picLocks noChangeAspect="1"/>
          </p:cNvPicPr>
          <p:nvPr userDrawn="1"/>
        </p:nvPicPr>
        <p:blipFill>
          <a:blip r:embed="rId4"/>
          <a:stretch>
            <a:fillRect/>
          </a:stretch>
        </p:blipFill>
        <p:spPr>
          <a:xfrm>
            <a:off x="2626543" y="2971546"/>
            <a:ext cx="231849" cy="231849"/>
          </a:xfrm>
          <a:prstGeom prst="rect">
            <a:avLst/>
          </a:prstGeom>
        </p:spPr>
      </p:pic>
      <p:pic>
        <p:nvPicPr>
          <p:cNvPr id="29" name="Picture 28">
            <a:extLst>
              <a:ext uri="{FF2B5EF4-FFF2-40B4-BE49-F238E27FC236}">
                <a16:creationId xmlns:a16="http://schemas.microsoft.com/office/drawing/2014/main" id="{D6266140-C285-584B-B139-32F9CE6A5C08}"/>
              </a:ext>
            </a:extLst>
          </p:cNvPr>
          <p:cNvPicPr>
            <a:picLocks noChangeAspect="1"/>
          </p:cNvPicPr>
          <p:nvPr userDrawn="1"/>
        </p:nvPicPr>
        <p:blipFill>
          <a:blip r:embed="rId5"/>
          <a:stretch>
            <a:fillRect/>
          </a:stretch>
        </p:blipFill>
        <p:spPr>
          <a:xfrm>
            <a:off x="751956" y="2971631"/>
            <a:ext cx="231849" cy="231849"/>
          </a:xfrm>
          <a:prstGeom prst="rect">
            <a:avLst/>
          </a:prstGeom>
        </p:spPr>
      </p:pic>
      <p:pic>
        <p:nvPicPr>
          <p:cNvPr id="30" name="Picture 29">
            <a:extLst>
              <a:ext uri="{FF2B5EF4-FFF2-40B4-BE49-F238E27FC236}">
                <a16:creationId xmlns:a16="http://schemas.microsoft.com/office/drawing/2014/main" id="{1E77F2AE-64BB-5849-B686-AFF01882BDB0}"/>
              </a:ext>
            </a:extLst>
          </p:cNvPr>
          <p:cNvPicPr>
            <a:picLocks noChangeAspect="1"/>
          </p:cNvPicPr>
          <p:nvPr userDrawn="1"/>
        </p:nvPicPr>
        <p:blipFill>
          <a:blip r:embed="rId6"/>
          <a:stretch>
            <a:fillRect/>
          </a:stretch>
        </p:blipFill>
        <p:spPr>
          <a:xfrm>
            <a:off x="745396" y="2549072"/>
            <a:ext cx="231849" cy="231849"/>
          </a:xfrm>
          <a:prstGeom prst="rect">
            <a:avLst/>
          </a:prstGeom>
        </p:spPr>
      </p:pic>
      <p:pic>
        <p:nvPicPr>
          <p:cNvPr id="31" name="Picture 30">
            <a:extLst>
              <a:ext uri="{FF2B5EF4-FFF2-40B4-BE49-F238E27FC236}">
                <a16:creationId xmlns:a16="http://schemas.microsoft.com/office/drawing/2014/main" id="{BB4ADB31-2ACE-594D-A3A4-63AC657EE583}"/>
              </a:ext>
            </a:extLst>
          </p:cNvPr>
          <p:cNvPicPr>
            <a:picLocks noChangeAspect="1"/>
          </p:cNvPicPr>
          <p:nvPr userDrawn="1"/>
        </p:nvPicPr>
        <p:blipFill>
          <a:blip r:embed="rId7"/>
          <a:stretch>
            <a:fillRect/>
          </a:stretch>
        </p:blipFill>
        <p:spPr>
          <a:xfrm>
            <a:off x="2626542" y="2549071"/>
            <a:ext cx="231849" cy="231849"/>
          </a:xfrm>
          <a:prstGeom prst="rect">
            <a:avLst/>
          </a:prstGeom>
        </p:spPr>
      </p:pic>
      <p:pic>
        <p:nvPicPr>
          <p:cNvPr id="20" name="Picture 19">
            <a:extLst>
              <a:ext uri="{FF2B5EF4-FFF2-40B4-BE49-F238E27FC236}">
                <a16:creationId xmlns:a16="http://schemas.microsoft.com/office/drawing/2014/main" id="{36F837EB-A32A-2341-8EE7-DAFAFC889491}"/>
              </a:ext>
            </a:extLst>
          </p:cNvPr>
          <p:cNvPicPr>
            <a:picLocks noChangeAspect="1"/>
          </p:cNvPicPr>
          <p:nvPr userDrawn="1"/>
        </p:nvPicPr>
        <p:blipFill>
          <a:blip r:embed="rId8"/>
          <a:stretch>
            <a:fillRect/>
          </a:stretch>
        </p:blipFill>
        <p:spPr>
          <a:xfrm>
            <a:off x="499569" y="189042"/>
            <a:ext cx="1770666" cy="828382"/>
          </a:xfrm>
          <a:prstGeom prst="rect">
            <a:avLst/>
          </a:prstGeom>
        </p:spPr>
      </p:pic>
    </p:spTree>
    <p:extLst>
      <p:ext uri="{BB962C8B-B14F-4D97-AF65-F5344CB8AC3E}">
        <p14:creationId xmlns:p14="http://schemas.microsoft.com/office/powerpoint/2010/main" val="63436194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2_End Page">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12DAA957-1071-3A4B-8D3D-4E4AEEB1153E}"/>
              </a:ext>
            </a:extLst>
          </p:cNvPr>
          <p:cNvSpPr/>
          <p:nvPr userDrawn="1"/>
        </p:nvSpPr>
        <p:spPr>
          <a:xfrm>
            <a:off x="0" y="1203325"/>
            <a:ext cx="9144000" cy="394017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TW" dirty="0">
                <a:solidFill>
                  <a:srgbClr val="006CB4"/>
                </a:solidFill>
              </a:rPr>
              <a:t>v</a:t>
            </a:r>
            <a:endParaRPr lang="en-US" dirty="0">
              <a:solidFill>
                <a:srgbClr val="006CB4"/>
              </a:solidFill>
            </a:endParaRPr>
          </a:p>
        </p:txBody>
      </p:sp>
      <p:pic>
        <p:nvPicPr>
          <p:cNvPr id="21" name="Picture 20">
            <a:extLst>
              <a:ext uri="{FF2B5EF4-FFF2-40B4-BE49-F238E27FC236}">
                <a16:creationId xmlns:a16="http://schemas.microsoft.com/office/drawing/2014/main" id="{18BEB09F-9E1A-B248-A9F2-B9C05DB12EC0}"/>
              </a:ext>
            </a:extLst>
          </p:cNvPr>
          <p:cNvPicPr>
            <a:picLocks noChangeAspect="1"/>
          </p:cNvPicPr>
          <p:nvPr userDrawn="1"/>
        </p:nvPicPr>
        <p:blipFill>
          <a:blip r:embed="rId2"/>
          <a:stretch>
            <a:fillRect/>
          </a:stretch>
        </p:blipFill>
        <p:spPr>
          <a:xfrm>
            <a:off x="6904915" y="0"/>
            <a:ext cx="2239086" cy="5143500"/>
          </a:xfrm>
          <a:prstGeom prst="rect">
            <a:avLst/>
          </a:prstGeom>
        </p:spPr>
      </p:pic>
      <p:pic>
        <p:nvPicPr>
          <p:cNvPr id="6" name="Picture 5">
            <a:extLst>
              <a:ext uri="{FF2B5EF4-FFF2-40B4-BE49-F238E27FC236}">
                <a16:creationId xmlns:a16="http://schemas.microsoft.com/office/drawing/2014/main" id="{C777E95A-32C3-D84E-86D2-39EBC31DF62C}"/>
              </a:ext>
            </a:extLst>
          </p:cNvPr>
          <p:cNvPicPr>
            <a:picLocks noChangeAspect="1"/>
          </p:cNvPicPr>
          <p:nvPr userDrawn="1"/>
        </p:nvPicPr>
        <p:blipFill>
          <a:blip r:embed="rId3"/>
          <a:stretch>
            <a:fillRect/>
          </a:stretch>
        </p:blipFill>
        <p:spPr>
          <a:xfrm>
            <a:off x="499569" y="189042"/>
            <a:ext cx="1770666" cy="828382"/>
          </a:xfrm>
          <a:prstGeom prst="rect">
            <a:avLst/>
          </a:prstGeom>
        </p:spPr>
      </p:pic>
    </p:spTree>
    <p:extLst>
      <p:ext uri="{BB962C8B-B14F-4D97-AF65-F5344CB8AC3E}">
        <p14:creationId xmlns:p14="http://schemas.microsoft.com/office/powerpoint/2010/main" val="84521205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Divider Slide (Green)">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D19835B8-D988-A847-8566-4DA4D52B0EDA}"/>
              </a:ext>
            </a:extLst>
          </p:cNvPr>
          <p:cNvSpPr/>
          <p:nvPr userDrawn="1"/>
        </p:nvSpPr>
        <p:spPr>
          <a:xfrm>
            <a:off x="0" y="-12754"/>
            <a:ext cx="9144000" cy="5156254"/>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006CB4"/>
              </a:solidFill>
            </a:endParaRPr>
          </a:p>
        </p:txBody>
      </p:sp>
      <p:sp>
        <p:nvSpPr>
          <p:cNvPr id="17" name="Title 1">
            <a:extLst>
              <a:ext uri="{FF2B5EF4-FFF2-40B4-BE49-F238E27FC236}">
                <a16:creationId xmlns:a16="http://schemas.microsoft.com/office/drawing/2014/main" id="{F9952FA3-0917-AF4B-8DF4-7F2D5D49892F}"/>
              </a:ext>
            </a:extLst>
          </p:cNvPr>
          <p:cNvSpPr>
            <a:spLocks noGrp="1"/>
          </p:cNvSpPr>
          <p:nvPr>
            <p:ph type="title" hasCustomPrompt="1"/>
          </p:nvPr>
        </p:nvSpPr>
        <p:spPr>
          <a:xfrm>
            <a:off x="755650" y="2384391"/>
            <a:ext cx="4464422" cy="374718"/>
          </a:xfrm>
          <a:prstGeom prst="rect">
            <a:avLst/>
          </a:prstGeom>
        </p:spPr>
        <p:txBody>
          <a:bodyPr lIns="0" tIns="0" rIns="36000" bIns="0" anchor="ctr" anchorCtr="0">
            <a:spAutoFit/>
          </a:bodyPr>
          <a:lstStyle>
            <a:lvl1pPr>
              <a:lnSpc>
                <a:spcPct val="110000"/>
              </a:lnSpc>
              <a:defRPr sz="2400" b="1">
                <a:solidFill>
                  <a:schemeClr val="bg1"/>
                </a:solidFill>
              </a:defRPr>
            </a:lvl1pPr>
          </a:lstStyle>
          <a:p>
            <a:r>
              <a:rPr lang="en-US" dirty="0"/>
              <a:t>Click to edit </a:t>
            </a:r>
            <a:r>
              <a:rPr lang="en-US" altLang="zh-TW" dirty="0"/>
              <a:t>Divider</a:t>
            </a:r>
            <a:r>
              <a:rPr lang="zh-TW" altLang="en-US" dirty="0"/>
              <a:t> </a:t>
            </a:r>
            <a:r>
              <a:rPr lang="en-US" altLang="zh-TW" dirty="0"/>
              <a:t>title</a:t>
            </a:r>
            <a:endParaRPr lang="en-US" dirty="0"/>
          </a:p>
        </p:txBody>
      </p:sp>
      <p:pic>
        <p:nvPicPr>
          <p:cNvPr id="4" name="Picture 3">
            <a:extLst>
              <a:ext uri="{FF2B5EF4-FFF2-40B4-BE49-F238E27FC236}">
                <a16:creationId xmlns:a16="http://schemas.microsoft.com/office/drawing/2014/main" id="{F93CDABB-9FDD-744A-9833-B1E1969B096E}"/>
              </a:ext>
            </a:extLst>
          </p:cNvPr>
          <p:cNvPicPr>
            <a:picLocks noChangeAspect="1"/>
          </p:cNvPicPr>
          <p:nvPr userDrawn="1"/>
        </p:nvPicPr>
        <p:blipFill>
          <a:blip r:embed="rId2"/>
          <a:stretch>
            <a:fillRect/>
          </a:stretch>
        </p:blipFill>
        <p:spPr>
          <a:xfrm>
            <a:off x="6904800" y="-13014"/>
            <a:ext cx="2239199" cy="5143760"/>
          </a:xfrm>
          <a:prstGeom prst="rect">
            <a:avLst/>
          </a:prstGeom>
        </p:spPr>
      </p:pic>
    </p:spTree>
    <p:extLst>
      <p:ext uri="{BB962C8B-B14F-4D97-AF65-F5344CB8AC3E}">
        <p14:creationId xmlns:p14="http://schemas.microsoft.com/office/powerpoint/2010/main" val="376514365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1_Section Header (Green)">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5BFEBB22-7F5B-084F-873E-705AC17D31CD}"/>
              </a:ext>
            </a:extLst>
          </p:cNvPr>
          <p:cNvPicPr>
            <a:picLocks noChangeAspect="1"/>
          </p:cNvPicPr>
          <p:nvPr userDrawn="1"/>
        </p:nvPicPr>
        <p:blipFill>
          <a:blip r:embed="rId2"/>
          <a:stretch>
            <a:fillRect/>
          </a:stretch>
        </p:blipFill>
        <p:spPr>
          <a:xfrm>
            <a:off x="0" y="1"/>
            <a:ext cx="7582237" cy="829947"/>
          </a:xfrm>
          <a:prstGeom prst="rect">
            <a:avLst/>
          </a:prstGeom>
        </p:spPr>
      </p:pic>
      <p:sp>
        <p:nvSpPr>
          <p:cNvPr id="11" name="Title 1">
            <a:extLst>
              <a:ext uri="{FF2B5EF4-FFF2-40B4-BE49-F238E27FC236}">
                <a16:creationId xmlns:a16="http://schemas.microsoft.com/office/drawing/2014/main" id="{017D925A-FE71-CE40-80ED-7B1CE21795AE}"/>
              </a:ext>
            </a:extLst>
          </p:cNvPr>
          <p:cNvSpPr>
            <a:spLocks noGrp="1"/>
          </p:cNvSpPr>
          <p:nvPr>
            <p:ph type="title" hasCustomPrompt="1"/>
          </p:nvPr>
        </p:nvSpPr>
        <p:spPr>
          <a:xfrm>
            <a:off x="755650" y="-1395"/>
            <a:ext cx="5616550" cy="827526"/>
          </a:xfrm>
          <a:prstGeom prst="rect">
            <a:avLst/>
          </a:prstGeom>
        </p:spPr>
        <p:txBody>
          <a:bodyPr lIns="0" tIns="36000" rIns="36000" bIns="108000" anchor="b">
            <a:normAutofit/>
          </a:bodyPr>
          <a:lstStyle>
            <a:lvl1pPr>
              <a:lnSpc>
                <a:spcPct val="110000"/>
              </a:lnSpc>
              <a:defRPr sz="2000" b="1">
                <a:solidFill>
                  <a:schemeClr val="bg1"/>
                </a:solidFill>
              </a:defRPr>
            </a:lvl1pPr>
          </a:lstStyle>
          <a:p>
            <a:r>
              <a:rPr lang="en-US" dirty="0"/>
              <a:t>Click To Edit Title</a:t>
            </a:r>
          </a:p>
        </p:txBody>
      </p:sp>
      <p:pic>
        <p:nvPicPr>
          <p:cNvPr id="21" name="Picture 20">
            <a:extLst>
              <a:ext uri="{FF2B5EF4-FFF2-40B4-BE49-F238E27FC236}">
                <a16:creationId xmlns:a16="http://schemas.microsoft.com/office/drawing/2014/main" id="{4495FC62-568F-5E4B-9B46-89DBB1E6B5FA}"/>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8388348" y="4353724"/>
            <a:ext cx="755651" cy="789777"/>
          </a:xfrm>
          <a:prstGeom prst="rect">
            <a:avLst/>
          </a:prstGeom>
        </p:spPr>
      </p:pic>
      <p:sp>
        <p:nvSpPr>
          <p:cNvPr id="14" name="Slide Number Placeholder 5">
            <a:extLst>
              <a:ext uri="{FF2B5EF4-FFF2-40B4-BE49-F238E27FC236}">
                <a16:creationId xmlns:a16="http://schemas.microsoft.com/office/drawing/2014/main" id="{CBA8678F-FE6E-9148-B4FB-62E16B949FF6}"/>
              </a:ext>
            </a:extLst>
          </p:cNvPr>
          <p:cNvSpPr>
            <a:spLocks noGrp="1"/>
          </p:cNvSpPr>
          <p:nvPr>
            <p:ph type="sldNum" sz="quarter" idx="12"/>
          </p:nvPr>
        </p:nvSpPr>
        <p:spPr>
          <a:xfrm>
            <a:off x="8388351" y="4767263"/>
            <a:ext cx="648145" cy="273844"/>
          </a:xfrm>
          <a:prstGeom prst="rect">
            <a:avLst/>
          </a:prstGeom>
        </p:spPr>
        <p:txBody>
          <a:bodyPr/>
          <a:lstStyle>
            <a:lvl1pPr algn="r">
              <a:defRPr sz="900">
                <a:solidFill>
                  <a:srgbClr val="586065"/>
                </a:solidFill>
              </a:defRPr>
            </a:lvl1pPr>
          </a:lstStyle>
          <a:p>
            <a:fld id="{389DCB6B-776B-B74D-98EC-141E4E4FB2BA}" type="slidenum">
              <a:rPr lang="en-US" smtClean="0"/>
              <a:pPr/>
              <a:t>‹#›</a:t>
            </a:fld>
            <a:endParaRPr lang="en-US" dirty="0"/>
          </a:p>
        </p:txBody>
      </p:sp>
      <p:pic>
        <p:nvPicPr>
          <p:cNvPr id="7" name="Picture 6">
            <a:extLst>
              <a:ext uri="{FF2B5EF4-FFF2-40B4-BE49-F238E27FC236}">
                <a16:creationId xmlns:a16="http://schemas.microsoft.com/office/drawing/2014/main" id="{73FE97F5-2C60-E24A-8D41-581D26DCA10C}"/>
              </a:ext>
            </a:extLst>
          </p:cNvPr>
          <p:cNvPicPr>
            <a:picLocks noChangeAspect="1"/>
          </p:cNvPicPr>
          <p:nvPr userDrawn="1"/>
        </p:nvPicPr>
        <p:blipFill>
          <a:blip r:embed="rId4"/>
          <a:stretch>
            <a:fillRect/>
          </a:stretch>
        </p:blipFill>
        <p:spPr>
          <a:xfrm>
            <a:off x="7669756" y="143319"/>
            <a:ext cx="1258700" cy="588865"/>
          </a:xfrm>
          <a:prstGeom prst="rect">
            <a:avLst/>
          </a:prstGeom>
        </p:spPr>
      </p:pic>
    </p:spTree>
    <p:extLst>
      <p:ext uri="{BB962C8B-B14F-4D97-AF65-F5344CB8AC3E}">
        <p14:creationId xmlns:p14="http://schemas.microsoft.com/office/powerpoint/2010/main" val="197308489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2_Section Header (Green)">
    <p:spTree>
      <p:nvGrpSpPr>
        <p:cNvPr id="1" name=""/>
        <p:cNvGrpSpPr/>
        <p:nvPr/>
      </p:nvGrpSpPr>
      <p:grpSpPr>
        <a:xfrm>
          <a:off x="0" y="0"/>
          <a:ext cx="0" cy="0"/>
          <a:chOff x="0" y="0"/>
          <a:chExt cx="0" cy="0"/>
        </a:xfrm>
      </p:grpSpPr>
      <p:pic>
        <p:nvPicPr>
          <p:cNvPr id="17" name="Picture 16">
            <a:extLst>
              <a:ext uri="{FF2B5EF4-FFF2-40B4-BE49-F238E27FC236}">
                <a16:creationId xmlns:a16="http://schemas.microsoft.com/office/drawing/2014/main" id="{D4CCF012-983D-8746-B3AB-61F64B64A899}"/>
              </a:ext>
            </a:extLst>
          </p:cNvPr>
          <p:cNvPicPr>
            <a:picLocks noChangeAspect="1"/>
          </p:cNvPicPr>
          <p:nvPr userDrawn="1"/>
        </p:nvPicPr>
        <p:blipFill>
          <a:blip r:embed="rId2"/>
          <a:stretch>
            <a:fillRect/>
          </a:stretch>
        </p:blipFill>
        <p:spPr>
          <a:xfrm>
            <a:off x="0" y="1"/>
            <a:ext cx="7582237" cy="829947"/>
          </a:xfrm>
          <a:prstGeom prst="rect">
            <a:avLst/>
          </a:prstGeom>
        </p:spPr>
      </p:pic>
      <p:sp>
        <p:nvSpPr>
          <p:cNvPr id="11" name="Title 1">
            <a:extLst>
              <a:ext uri="{FF2B5EF4-FFF2-40B4-BE49-F238E27FC236}">
                <a16:creationId xmlns:a16="http://schemas.microsoft.com/office/drawing/2014/main" id="{017D925A-FE71-CE40-80ED-7B1CE21795AE}"/>
              </a:ext>
            </a:extLst>
          </p:cNvPr>
          <p:cNvSpPr>
            <a:spLocks noGrp="1"/>
          </p:cNvSpPr>
          <p:nvPr>
            <p:ph type="title" hasCustomPrompt="1"/>
          </p:nvPr>
        </p:nvSpPr>
        <p:spPr>
          <a:xfrm>
            <a:off x="755650" y="-1395"/>
            <a:ext cx="5616550" cy="827526"/>
          </a:xfrm>
          <a:prstGeom prst="rect">
            <a:avLst/>
          </a:prstGeom>
        </p:spPr>
        <p:txBody>
          <a:bodyPr lIns="0" tIns="36000" rIns="36000" bIns="108000" anchor="b">
            <a:normAutofit/>
          </a:bodyPr>
          <a:lstStyle>
            <a:lvl1pPr>
              <a:lnSpc>
                <a:spcPct val="110000"/>
              </a:lnSpc>
              <a:defRPr sz="2000" b="1">
                <a:solidFill>
                  <a:schemeClr val="bg1"/>
                </a:solidFill>
              </a:defRPr>
            </a:lvl1pPr>
          </a:lstStyle>
          <a:p>
            <a:r>
              <a:rPr lang="en-US" dirty="0"/>
              <a:t>Click To Edit Title</a:t>
            </a:r>
          </a:p>
        </p:txBody>
      </p:sp>
      <p:pic>
        <p:nvPicPr>
          <p:cNvPr id="21" name="Picture 20">
            <a:extLst>
              <a:ext uri="{FF2B5EF4-FFF2-40B4-BE49-F238E27FC236}">
                <a16:creationId xmlns:a16="http://schemas.microsoft.com/office/drawing/2014/main" id="{4495FC62-568F-5E4B-9B46-89DBB1E6B5FA}"/>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8388348" y="4353724"/>
            <a:ext cx="755651" cy="789777"/>
          </a:xfrm>
          <a:prstGeom prst="rect">
            <a:avLst/>
          </a:prstGeom>
        </p:spPr>
      </p:pic>
      <p:sp>
        <p:nvSpPr>
          <p:cNvPr id="14" name="Slide Number Placeholder 5">
            <a:extLst>
              <a:ext uri="{FF2B5EF4-FFF2-40B4-BE49-F238E27FC236}">
                <a16:creationId xmlns:a16="http://schemas.microsoft.com/office/drawing/2014/main" id="{CBA8678F-FE6E-9148-B4FB-62E16B949FF6}"/>
              </a:ext>
            </a:extLst>
          </p:cNvPr>
          <p:cNvSpPr>
            <a:spLocks noGrp="1"/>
          </p:cNvSpPr>
          <p:nvPr>
            <p:ph type="sldNum" sz="quarter" idx="12"/>
          </p:nvPr>
        </p:nvSpPr>
        <p:spPr>
          <a:xfrm>
            <a:off x="8388351" y="4767263"/>
            <a:ext cx="648145" cy="273844"/>
          </a:xfrm>
          <a:prstGeom prst="rect">
            <a:avLst/>
          </a:prstGeom>
        </p:spPr>
        <p:txBody>
          <a:bodyPr/>
          <a:lstStyle>
            <a:lvl1pPr algn="r">
              <a:defRPr sz="900">
                <a:solidFill>
                  <a:srgbClr val="586065"/>
                </a:solidFill>
              </a:defRPr>
            </a:lvl1pPr>
          </a:lstStyle>
          <a:p>
            <a:fld id="{389DCB6B-776B-B74D-98EC-141E4E4FB2BA}" type="slidenum">
              <a:rPr lang="en-US" smtClean="0"/>
              <a:pPr/>
              <a:t>‹#›</a:t>
            </a:fld>
            <a:endParaRPr lang="en-US" dirty="0"/>
          </a:p>
        </p:txBody>
      </p:sp>
      <p:sp>
        <p:nvSpPr>
          <p:cNvPr id="9" name="Text Placeholder 2">
            <a:extLst>
              <a:ext uri="{FF2B5EF4-FFF2-40B4-BE49-F238E27FC236}">
                <a16:creationId xmlns:a16="http://schemas.microsoft.com/office/drawing/2014/main" id="{43867B93-CE1F-A049-9A68-552669592F47}"/>
              </a:ext>
            </a:extLst>
          </p:cNvPr>
          <p:cNvSpPr>
            <a:spLocks noGrp="1"/>
          </p:cNvSpPr>
          <p:nvPr>
            <p:ph type="body" idx="1" hasCustomPrompt="1"/>
          </p:nvPr>
        </p:nvSpPr>
        <p:spPr>
          <a:xfrm>
            <a:off x="755650" y="1120825"/>
            <a:ext cx="6697928" cy="317454"/>
          </a:xfrm>
          <a:prstGeom prst="rect">
            <a:avLst/>
          </a:prstGeom>
        </p:spPr>
        <p:txBody>
          <a:bodyPr lIns="0" tIns="0" rIns="0" bIns="36000">
            <a:spAutoFit/>
          </a:bodyPr>
          <a:lstStyle>
            <a:lvl1pPr marL="0" indent="0">
              <a:lnSpc>
                <a:spcPct val="110000"/>
              </a:lnSpc>
              <a:buNone/>
              <a:defRPr sz="1800" b="1">
                <a:solidFill>
                  <a:schemeClr val="accent2"/>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dirty="0"/>
              <a:t>Click to edit Headline</a:t>
            </a:r>
            <a:r>
              <a:rPr lang="zh-TW" altLang="en-US" dirty="0"/>
              <a:t> </a:t>
            </a:r>
            <a:r>
              <a:rPr lang="en-US" altLang="zh-TW" dirty="0"/>
              <a:t>(first</a:t>
            </a:r>
            <a:r>
              <a:rPr lang="zh-TW" altLang="en-US" dirty="0"/>
              <a:t> </a:t>
            </a:r>
            <a:r>
              <a:rPr lang="en-US" altLang="zh-TW" dirty="0"/>
              <a:t>level)</a:t>
            </a:r>
            <a:endParaRPr lang="en-US" dirty="0"/>
          </a:p>
        </p:txBody>
      </p:sp>
      <p:sp>
        <p:nvSpPr>
          <p:cNvPr id="13" name="Text Placeholder 16">
            <a:extLst>
              <a:ext uri="{FF2B5EF4-FFF2-40B4-BE49-F238E27FC236}">
                <a16:creationId xmlns:a16="http://schemas.microsoft.com/office/drawing/2014/main" id="{89B18D75-14CA-574E-AC80-A44527EE36F2}"/>
              </a:ext>
            </a:extLst>
          </p:cNvPr>
          <p:cNvSpPr>
            <a:spLocks noGrp="1"/>
          </p:cNvSpPr>
          <p:nvPr>
            <p:ph type="body" sz="quarter" idx="13" hasCustomPrompt="1"/>
          </p:nvPr>
        </p:nvSpPr>
        <p:spPr>
          <a:xfrm>
            <a:off x="755650" y="1693079"/>
            <a:ext cx="6697927" cy="286164"/>
          </a:xfrm>
          <a:prstGeom prst="rect">
            <a:avLst/>
          </a:prstGeom>
        </p:spPr>
        <p:txBody>
          <a:bodyPr lIns="0" tIns="0" rIns="0" bIns="36000">
            <a:spAutoFit/>
          </a:bodyPr>
          <a:lstStyle>
            <a:lvl1pPr marL="0" indent="0">
              <a:lnSpc>
                <a:spcPct val="110000"/>
              </a:lnSpc>
              <a:buNone/>
              <a:defRPr sz="1600" b="1">
                <a:solidFill>
                  <a:schemeClr val="tx1"/>
                </a:solidFill>
              </a:defRPr>
            </a:lvl1pPr>
          </a:lstStyle>
          <a:p>
            <a:pPr lvl="0"/>
            <a:r>
              <a:rPr lang="en-US" altLang="zh-TW" dirty="0"/>
              <a:t>Click</a:t>
            </a:r>
            <a:r>
              <a:rPr lang="zh-TW" altLang="en-US" dirty="0"/>
              <a:t> </a:t>
            </a:r>
            <a:r>
              <a:rPr lang="en-US" altLang="zh-TW" dirty="0"/>
              <a:t>to</a:t>
            </a:r>
            <a:r>
              <a:rPr lang="zh-TW" altLang="en-US" dirty="0"/>
              <a:t> </a:t>
            </a:r>
            <a:r>
              <a:rPr lang="en-US" altLang="zh-TW" dirty="0"/>
              <a:t>edit</a:t>
            </a:r>
            <a:r>
              <a:rPr lang="zh-TW" altLang="en-US" dirty="0"/>
              <a:t> </a:t>
            </a:r>
            <a:r>
              <a:rPr lang="en-US" altLang="zh-TW" dirty="0"/>
              <a:t>Headline</a:t>
            </a:r>
            <a:r>
              <a:rPr lang="zh-TW" altLang="en-US" dirty="0"/>
              <a:t> </a:t>
            </a:r>
            <a:r>
              <a:rPr lang="en-US" altLang="zh-TW" dirty="0"/>
              <a:t>(second</a:t>
            </a:r>
            <a:r>
              <a:rPr lang="zh-TW" altLang="en-US" dirty="0"/>
              <a:t> </a:t>
            </a:r>
            <a:r>
              <a:rPr lang="en-US" altLang="zh-TW" dirty="0"/>
              <a:t>level)</a:t>
            </a:r>
            <a:endParaRPr lang="en-US" dirty="0"/>
          </a:p>
        </p:txBody>
      </p:sp>
      <p:sp>
        <p:nvSpPr>
          <p:cNvPr id="15" name="Text Placeholder 23">
            <a:extLst>
              <a:ext uri="{FF2B5EF4-FFF2-40B4-BE49-F238E27FC236}">
                <a16:creationId xmlns:a16="http://schemas.microsoft.com/office/drawing/2014/main" id="{844E47CD-C813-6544-AC6E-2B593459BD4C}"/>
              </a:ext>
            </a:extLst>
          </p:cNvPr>
          <p:cNvSpPr>
            <a:spLocks noGrp="1"/>
          </p:cNvSpPr>
          <p:nvPr>
            <p:ph type="body" sz="quarter" idx="14" hasCustomPrompt="1"/>
          </p:nvPr>
        </p:nvSpPr>
        <p:spPr>
          <a:xfrm>
            <a:off x="771524" y="2261020"/>
            <a:ext cx="6680796" cy="230251"/>
          </a:xfrm>
          <a:prstGeom prst="rect">
            <a:avLst/>
          </a:prstGeom>
        </p:spPr>
        <p:txBody>
          <a:bodyPr lIns="0" tIns="0" rIns="0" bIns="36000">
            <a:spAutoFit/>
          </a:bodyPr>
          <a:lstStyle>
            <a:lvl1pPr marL="0" marR="0" indent="0" algn="l" defTabSz="685800" rtl="0" eaLnBrk="1" fontAlgn="auto" latinLnBrk="0" hangingPunct="1">
              <a:lnSpc>
                <a:spcPct val="110000"/>
              </a:lnSpc>
              <a:spcBef>
                <a:spcPts val="750"/>
              </a:spcBef>
              <a:spcAft>
                <a:spcPts val="0"/>
              </a:spcAft>
              <a:buClrTx/>
              <a:buSzTx/>
              <a:buFont typeface="Arial" panose="020B0604020202020204" pitchFamily="34" charset="0"/>
              <a:buNone/>
              <a:tabLst/>
              <a:defRPr sz="1400" b="1">
                <a:solidFill>
                  <a:schemeClr val="tx1"/>
                </a:solidFill>
              </a:defRPr>
            </a:lvl1pPr>
          </a:lstStyle>
          <a:p>
            <a:pPr marL="0" marR="0" lvl="0" indent="0" algn="l" defTabSz="685800" rtl="0" eaLnBrk="1" fontAlgn="auto" latinLnBrk="0" hangingPunct="1">
              <a:lnSpc>
                <a:spcPct val="90000"/>
              </a:lnSpc>
              <a:spcBef>
                <a:spcPts val="750"/>
              </a:spcBef>
              <a:spcAft>
                <a:spcPts val="0"/>
              </a:spcAft>
              <a:buClrTx/>
              <a:buSzTx/>
              <a:buFont typeface="Arial" panose="020B0604020202020204" pitchFamily="34" charset="0"/>
              <a:buNone/>
              <a:tabLst/>
              <a:defRPr/>
            </a:pPr>
            <a:r>
              <a:rPr lang="en-US" altLang="zh-TW" dirty="0"/>
              <a:t>Click</a:t>
            </a:r>
            <a:r>
              <a:rPr lang="zh-TW" altLang="en-US" dirty="0"/>
              <a:t> </a:t>
            </a:r>
            <a:r>
              <a:rPr lang="en-US" altLang="zh-TW" dirty="0"/>
              <a:t>to</a:t>
            </a:r>
            <a:r>
              <a:rPr lang="zh-TW" altLang="en-US" dirty="0"/>
              <a:t> </a:t>
            </a:r>
            <a:r>
              <a:rPr lang="en-US" altLang="zh-TW" dirty="0"/>
              <a:t>edit</a:t>
            </a:r>
            <a:r>
              <a:rPr lang="zh-TW" altLang="en-US" dirty="0"/>
              <a:t> </a:t>
            </a:r>
            <a:r>
              <a:rPr lang="en-US" altLang="zh-TW" dirty="0"/>
              <a:t>Headline</a:t>
            </a:r>
            <a:r>
              <a:rPr lang="zh-TW" altLang="en-US" dirty="0"/>
              <a:t> </a:t>
            </a:r>
            <a:r>
              <a:rPr lang="en-US" altLang="zh-TW" dirty="0"/>
              <a:t>(third</a:t>
            </a:r>
            <a:r>
              <a:rPr lang="zh-TW" altLang="en-US" dirty="0"/>
              <a:t> </a:t>
            </a:r>
            <a:r>
              <a:rPr lang="en-US" altLang="zh-TW" dirty="0"/>
              <a:t>level)</a:t>
            </a:r>
            <a:endParaRPr lang="en-US" dirty="0"/>
          </a:p>
        </p:txBody>
      </p:sp>
      <p:sp>
        <p:nvSpPr>
          <p:cNvPr id="16" name="Text Placeholder 25">
            <a:extLst>
              <a:ext uri="{FF2B5EF4-FFF2-40B4-BE49-F238E27FC236}">
                <a16:creationId xmlns:a16="http://schemas.microsoft.com/office/drawing/2014/main" id="{C4F5766F-AAF5-8247-A878-A48C7473BCA9}"/>
              </a:ext>
            </a:extLst>
          </p:cNvPr>
          <p:cNvSpPr>
            <a:spLocks noGrp="1"/>
          </p:cNvSpPr>
          <p:nvPr>
            <p:ph type="body" sz="quarter" idx="15" hasCustomPrompt="1"/>
          </p:nvPr>
        </p:nvSpPr>
        <p:spPr>
          <a:xfrm>
            <a:off x="755650" y="2828962"/>
            <a:ext cx="6696670" cy="1759012"/>
          </a:xfrm>
          <a:prstGeom prst="rect">
            <a:avLst/>
          </a:prstGeom>
        </p:spPr>
        <p:txBody>
          <a:bodyPr lIns="0" tIns="0" rIns="0" bIns="36000">
            <a:noAutofit/>
          </a:bodyPr>
          <a:lstStyle>
            <a:lvl1pPr marL="252000" indent="-252000">
              <a:lnSpc>
                <a:spcPct val="110000"/>
              </a:lnSpc>
              <a:buFontTx/>
              <a:buBlip>
                <a:blip r:embed="rId4"/>
              </a:buBlip>
              <a:defRPr sz="1300">
                <a:solidFill>
                  <a:schemeClr val="tx1"/>
                </a:solidFill>
              </a:defRPr>
            </a:lvl1pPr>
          </a:lstStyle>
          <a:p>
            <a:pPr lvl="0"/>
            <a:r>
              <a:rPr lang="en-GB" dirty="0"/>
              <a:t>Click</a:t>
            </a:r>
            <a:r>
              <a:rPr lang="zh-TW" altLang="en-US" dirty="0"/>
              <a:t> </a:t>
            </a:r>
            <a:r>
              <a:rPr lang="en-US" altLang="zh-TW" dirty="0"/>
              <a:t>to</a:t>
            </a:r>
            <a:r>
              <a:rPr lang="zh-TW" altLang="en-US" dirty="0"/>
              <a:t> </a:t>
            </a:r>
            <a:r>
              <a:rPr lang="en-US" altLang="zh-TW" dirty="0"/>
              <a:t>edit</a:t>
            </a:r>
            <a:r>
              <a:rPr lang="zh-TW" altLang="en-US" dirty="0"/>
              <a:t> </a:t>
            </a:r>
            <a:r>
              <a:rPr lang="en-US" altLang="zh-TW" dirty="0"/>
              <a:t>Text</a:t>
            </a:r>
          </a:p>
        </p:txBody>
      </p:sp>
      <p:pic>
        <p:nvPicPr>
          <p:cNvPr id="18" name="Picture 17">
            <a:extLst>
              <a:ext uri="{FF2B5EF4-FFF2-40B4-BE49-F238E27FC236}">
                <a16:creationId xmlns:a16="http://schemas.microsoft.com/office/drawing/2014/main" id="{0E65CEFC-F14D-4647-AB23-4B012AF9A38C}"/>
              </a:ext>
            </a:extLst>
          </p:cNvPr>
          <p:cNvPicPr>
            <a:picLocks noChangeAspect="1"/>
          </p:cNvPicPr>
          <p:nvPr userDrawn="1"/>
        </p:nvPicPr>
        <p:blipFill>
          <a:blip r:embed="rId5"/>
          <a:stretch>
            <a:fillRect/>
          </a:stretch>
        </p:blipFill>
        <p:spPr>
          <a:xfrm>
            <a:off x="7669756" y="143319"/>
            <a:ext cx="1258700" cy="588865"/>
          </a:xfrm>
          <a:prstGeom prst="rect">
            <a:avLst/>
          </a:prstGeom>
        </p:spPr>
      </p:pic>
    </p:spTree>
    <p:extLst>
      <p:ext uri="{BB962C8B-B14F-4D97-AF65-F5344CB8AC3E}">
        <p14:creationId xmlns:p14="http://schemas.microsoft.com/office/powerpoint/2010/main" val="317795517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Divider Slide (Blue)">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D19835B8-D988-A847-8566-4DA4D52B0EDA}"/>
              </a:ext>
            </a:extLst>
          </p:cNvPr>
          <p:cNvSpPr/>
          <p:nvPr userDrawn="1"/>
        </p:nvSpPr>
        <p:spPr>
          <a:xfrm>
            <a:off x="0" y="-1"/>
            <a:ext cx="9144000" cy="51435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006CB4"/>
              </a:solidFill>
            </a:endParaRPr>
          </a:p>
        </p:txBody>
      </p:sp>
      <p:pic>
        <p:nvPicPr>
          <p:cNvPr id="3" name="Picture 2">
            <a:extLst>
              <a:ext uri="{FF2B5EF4-FFF2-40B4-BE49-F238E27FC236}">
                <a16:creationId xmlns:a16="http://schemas.microsoft.com/office/drawing/2014/main" id="{3F0E0859-AAB7-F44D-825C-8EF294CED49D}"/>
              </a:ext>
            </a:extLst>
          </p:cNvPr>
          <p:cNvPicPr>
            <a:picLocks noChangeAspect="1"/>
          </p:cNvPicPr>
          <p:nvPr userDrawn="1"/>
        </p:nvPicPr>
        <p:blipFill>
          <a:blip r:embed="rId2"/>
          <a:stretch>
            <a:fillRect/>
          </a:stretch>
        </p:blipFill>
        <p:spPr>
          <a:xfrm>
            <a:off x="6910466" y="0"/>
            <a:ext cx="2233534" cy="5130746"/>
          </a:xfrm>
          <a:prstGeom prst="rect">
            <a:avLst/>
          </a:prstGeom>
        </p:spPr>
      </p:pic>
      <p:sp>
        <p:nvSpPr>
          <p:cNvPr id="17" name="Title 1">
            <a:extLst>
              <a:ext uri="{FF2B5EF4-FFF2-40B4-BE49-F238E27FC236}">
                <a16:creationId xmlns:a16="http://schemas.microsoft.com/office/drawing/2014/main" id="{F9952FA3-0917-AF4B-8DF4-7F2D5D49892F}"/>
              </a:ext>
            </a:extLst>
          </p:cNvPr>
          <p:cNvSpPr>
            <a:spLocks noGrp="1"/>
          </p:cNvSpPr>
          <p:nvPr>
            <p:ph type="title" hasCustomPrompt="1"/>
          </p:nvPr>
        </p:nvSpPr>
        <p:spPr>
          <a:xfrm>
            <a:off x="755650" y="2384391"/>
            <a:ext cx="4464422" cy="374718"/>
          </a:xfrm>
          <a:prstGeom prst="rect">
            <a:avLst/>
          </a:prstGeom>
        </p:spPr>
        <p:txBody>
          <a:bodyPr lIns="0" tIns="0" rIns="36000" bIns="0" anchor="ctr" anchorCtr="0">
            <a:spAutoFit/>
          </a:bodyPr>
          <a:lstStyle>
            <a:lvl1pPr>
              <a:lnSpc>
                <a:spcPct val="110000"/>
              </a:lnSpc>
              <a:defRPr sz="2400" b="1">
                <a:solidFill>
                  <a:schemeClr val="bg1"/>
                </a:solidFill>
              </a:defRPr>
            </a:lvl1pPr>
          </a:lstStyle>
          <a:p>
            <a:r>
              <a:rPr lang="en-US" dirty="0"/>
              <a:t>Click to edit </a:t>
            </a:r>
            <a:r>
              <a:rPr lang="en-US" altLang="zh-TW" dirty="0"/>
              <a:t>Divider</a:t>
            </a:r>
            <a:r>
              <a:rPr lang="zh-TW" altLang="en-US" dirty="0"/>
              <a:t> </a:t>
            </a:r>
            <a:r>
              <a:rPr lang="en-US" altLang="zh-TW" dirty="0"/>
              <a:t>title</a:t>
            </a:r>
            <a:endParaRPr lang="en-US" dirty="0"/>
          </a:p>
        </p:txBody>
      </p:sp>
    </p:spTree>
    <p:extLst>
      <p:ext uri="{BB962C8B-B14F-4D97-AF65-F5344CB8AC3E}">
        <p14:creationId xmlns:p14="http://schemas.microsoft.com/office/powerpoint/2010/main" val="394429092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Picture with Caption (Green)">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1D60C214-8ED4-FC41-B9D0-ED9AD9B7B086}"/>
              </a:ext>
            </a:extLst>
          </p:cNvPr>
          <p:cNvPicPr>
            <a:picLocks noChangeAspect="1"/>
          </p:cNvPicPr>
          <p:nvPr userDrawn="1"/>
        </p:nvPicPr>
        <p:blipFill>
          <a:blip r:embed="rId2"/>
          <a:stretch>
            <a:fillRect/>
          </a:stretch>
        </p:blipFill>
        <p:spPr>
          <a:xfrm>
            <a:off x="0" y="1"/>
            <a:ext cx="7582237" cy="829947"/>
          </a:xfrm>
          <a:prstGeom prst="rect">
            <a:avLst/>
          </a:prstGeom>
        </p:spPr>
      </p:pic>
      <p:pic>
        <p:nvPicPr>
          <p:cNvPr id="21" name="Picture 20">
            <a:extLst>
              <a:ext uri="{FF2B5EF4-FFF2-40B4-BE49-F238E27FC236}">
                <a16:creationId xmlns:a16="http://schemas.microsoft.com/office/drawing/2014/main" id="{4495FC62-568F-5E4B-9B46-89DBB1E6B5FA}"/>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8388348" y="4353724"/>
            <a:ext cx="755651" cy="789777"/>
          </a:xfrm>
          <a:prstGeom prst="rect">
            <a:avLst/>
          </a:prstGeom>
        </p:spPr>
      </p:pic>
      <p:sp>
        <p:nvSpPr>
          <p:cNvPr id="11" name="Title 1">
            <a:extLst>
              <a:ext uri="{FF2B5EF4-FFF2-40B4-BE49-F238E27FC236}">
                <a16:creationId xmlns:a16="http://schemas.microsoft.com/office/drawing/2014/main" id="{017D925A-FE71-CE40-80ED-7B1CE21795AE}"/>
              </a:ext>
            </a:extLst>
          </p:cNvPr>
          <p:cNvSpPr>
            <a:spLocks noGrp="1"/>
          </p:cNvSpPr>
          <p:nvPr>
            <p:ph type="title" hasCustomPrompt="1"/>
          </p:nvPr>
        </p:nvSpPr>
        <p:spPr>
          <a:xfrm>
            <a:off x="755650" y="-1395"/>
            <a:ext cx="5616550" cy="827526"/>
          </a:xfrm>
          <a:prstGeom prst="rect">
            <a:avLst/>
          </a:prstGeom>
        </p:spPr>
        <p:txBody>
          <a:bodyPr lIns="0" tIns="36000" rIns="36000" bIns="108000" anchor="b">
            <a:normAutofit/>
          </a:bodyPr>
          <a:lstStyle>
            <a:lvl1pPr>
              <a:lnSpc>
                <a:spcPct val="110000"/>
              </a:lnSpc>
              <a:defRPr sz="2000" b="1">
                <a:solidFill>
                  <a:schemeClr val="bg1"/>
                </a:solidFill>
              </a:defRPr>
            </a:lvl1pPr>
          </a:lstStyle>
          <a:p>
            <a:r>
              <a:rPr lang="en-US" dirty="0"/>
              <a:t>Click To Edit Title</a:t>
            </a:r>
          </a:p>
        </p:txBody>
      </p:sp>
      <p:sp>
        <p:nvSpPr>
          <p:cNvPr id="14" name="Slide Number Placeholder 5">
            <a:extLst>
              <a:ext uri="{FF2B5EF4-FFF2-40B4-BE49-F238E27FC236}">
                <a16:creationId xmlns:a16="http://schemas.microsoft.com/office/drawing/2014/main" id="{CBA8678F-FE6E-9148-B4FB-62E16B949FF6}"/>
              </a:ext>
            </a:extLst>
          </p:cNvPr>
          <p:cNvSpPr>
            <a:spLocks noGrp="1"/>
          </p:cNvSpPr>
          <p:nvPr>
            <p:ph type="sldNum" sz="quarter" idx="12"/>
          </p:nvPr>
        </p:nvSpPr>
        <p:spPr>
          <a:xfrm>
            <a:off x="8388351" y="4767263"/>
            <a:ext cx="648145" cy="273844"/>
          </a:xfrm>
          <a:prstGeom prst="rect">
            <a:avLst/>
          </a:prstGeom>
        </p:spPr>
        <p:txBody>
          <a:bodyPr/>
          <a:lstStyle>
            <a:lvl1pPr algn="r">
              <a:defRPr sz="900">
                <a:solidFill>
                  <a:srgbClr val="586065"/>
                </a:solidFill>
              </a:defRPr>
            </a:lvl1pPr>
          </a:lstStyle>
          <a:p>
            <a:fld id="{389DCB6B-776B-B74D-98EC-141E4E4FB2BA}" type="slidenum">
              <a:rPr lang="en-US" smtClean="0"/>
              <a:pPr/>
              <a:t>‹#›</a:t>
            </a:fld>
            <a:endParaRPr lang="en-US" dirty="0"/>
          </a:p>
        </p:txBody>
      </p:sp>
      <p:sp>
        <p:nvSpPr>
          <p:cNvPr id="15" name="Text Placeholder 25">
            <a:extLst>
              <a:ext uri="{FF2B5EF4-FFF2-40B4-BE49-F238E27FC236}">
                <a16:creationId xmlns:a16="http://schemas.microsoft.com/office/drawing/2014/main" id="{308F64AF-0EAB-1048-8BF9-85FB91758423}"/>
              </a:ext>
            </a:extLst>
          </p:cNvPr>
          <p:cNvSpPr>
            <a:spLocks noGrp="1"/>
          </p:cNvSpPr>
          <p:nvPr>
            <p:ph type="body" sz="quarter" idx="15" hasCustomPrompt="1"/>
          </p:nvPr>
        </p:nvSpPr>
        <p:spPr>
          <a:xfrm>
            <a:off x="755650" y="1120825"/>
            <a:ext cx="3672334" cy="3764360"/>
          </a:xfrm>
          <a:prstGeom prst="rect">
            <a:avLst/>
          </a:prstGeom>
        </p:spPr>
        <p:txBody>
          <a:bodyPr lIns="0" tIns="0" rIns="0" bIns="36000">
            <a:spAutoFit/>
          </a:bodyPr>
          <a:lstStyle>
            <a:lvl1pPr marL="0" indent="0">
              <a:lnSpc>
                <a:spcPct val="110000"/>
              </a:lnSpc>
              <a:buNone/>
              <a:defRPr sz="1300">
                <a:solidFill>
                  <a:schemeClr val="tx1"/>
                </a:solidFill>
              </a:defRPr>
            </a:lvl1pPr>
          </a:lstStyle>
          <a:p>
            <a:pPr lvl="0"/>
            <a:r>
              <a:rPr lang="en-GB" dirty="0"/>
              <a:t>Click</a:t>
            </a:r>
            <a:r>
              <a:rPr lang="zh-TW" altLang="en-US" dirty="0"/>
              <a:t> </a:t>
            </a:r>
            <a:r>
              <a:rPr lang="en-US" altLang="zh-TW" dirty="0"/>
              <a:t>to</a:t>
            </a:r>
            <a:r>
              <a:rPr lang="zh-TW" altLang="en-US" dirty="0"/>
              <a:t> </a:t>
            </a:r>
            <a:r>
              <a:rPr lang="en-US" altLang="zh-TW" dirty="0"/>
              <a:t>edit</a:t>
            </a:r>
            <a:r>
              <a:rPr lang="zh-TW" altLang="en-US" dirty="0"/>
              <a:t> </a:t>
            </a:r>
            <a:r>
              <a:rPr lang="en-US" altLang="zh-TW" dirty="0"/>
              <a:t>text</a:t>
            </a:r>
          </a:p>
          <a:p>
            <a:pPr lvl="0"/>
            <a:endParaRPr lang="en-US" dirty="0"/>
          </a:p>
          <a:p>
            <a:pPr lvl="0"/>
            <a:endParaRPr lang="en-US" dirty="0"/>
          </a:p>
          <a:p>
            <a:pPr lvl="0"/>
            <a:endParaRPr lang="en-US" dirty="0"/>
          </a:p>
          <a:p>
            <a:pPr lvl="0"/>
            <a:endParaRPr lang="en-US" dirty="0"/>
          </a:p>
          <a:p>
            <a:pPr lvl="0"/>
            <a:endParaRPr lang="en-US" dirty="0"/>
          </a:p>
          <a:p>
            <a:pPr lvl="0"/>
            <a:endParaRPr lang="en-US" dirty="0"/>
          </a:p>
          <a:p>
            <a:pPr lvl="0"/>
            <a:endParaRPr lang="en-US" dirty="0"/>
          </a:p>
          <a:p>
            <a:pPr lvl="0"/>
            <a:endParaRPr lang="en-US" dirty="0"/>
          </a:p>
          <a:p>
            <a:pPr lvl="0"/>
            <a:endParaRPr lang="en-US" dirty="0"/>
          </a:p>
          <a:p>
            <a:pPr lvl="0"/>
            <a:endParaRPr lang="en-US" dirty="0"/>
          </a:p>
          <a:p>
            <a:pPr lvl="0"/>
            <a:endParaRPr lang="en-GB" dirty="0"/>
          </a:p>
        </p:txBody>
      </p:sp>
      <p:sp>
        <p:nvSpPr>
          <p:cNvPr id="16" name="Picture Placeholder 4">
            <a:extLst>
              <a:ext uri="{FF2B5EF4-FFF2-40B4-BE49-F238E27FC236}">
                <a16:creationId xmlns:a16="http://schemas.microsoft.com/office/drawing/2014/main" id="{77DA7C8D-BF60-8F45-B833-13B635BC8B79}"/>
              </a:ext>
            </a:extLst>
          </p:cNvPr>
          <p:cNvSpPr>
            <a:spLocks noGrp="1"/>
          </p:cNvSpPr>
          <p:nvPr>
            <p:ph type="pic" sz="quarter" idx="16" hasCustomPrompt="1"/>
          </p:nvPr>
        </p:nvSpPr>
        <p:spPr>
          <a:xfrm>
            <a:off x="4788024" y="1110294"/>
            <a:ext cx="3600326" cy="3045631"/>
          </a:xfrm>
          <a:prstGeom prst="rect">
            <a:avLst/>
          </a:prstGeom>
        </p:spPr>
        <p:txBody>
          <a:bodyPr lIns="0" tIns="0" rIns="0" bIns="36000">
            <a:normAutofit/>
          </a:bodyPr>
          <a:lstStyle>
            <a:lvl1pPr marL="0" indent="0">
              <a:buNone/>
              <a:defRPr sz="1300">
                <a:solidFill>
                  <a:srgbClr val="586065"/>
                </a:solidFill>
              </a:defRPr>
            </a:lvl1pPr>
          </a:lstStyle>
          <a:p>
            <a:r>
              <a:rPr lang="en-US" altLang="zh-TW" dirty="0"/>
              <a:t>Picture</a:t>
            </a:r>
            <a:endParaRPr lang="en-US" dirty="0"/>
          </a:p>
        </p:txBody>
      </p:sp>
      <p:sp>
        <p:nvSpPr>
          <p:cNvPr id="17" name="Text Placeholder 25">
            <a:extLst>
              <a:ext uri="{FF2B5EF4-FFF2-40B4-BE49-F238E27FC236}">
                <a16:creationId xmlns:a16="http://schemas.microsoft.com/office/drawing/2014/main" id="{8E7ED937-ABEE-C74C-89C1-AACD03291C13}"/>
              </a:ext>
            </a:extLst>
          </p:cNvPr>
          <p:cNvSpPr>
            <a:spLocks noGrp="1"/>
          </p:cNvSpPr>
          <p:nvPr>
            <p:ph type="body" sz="quarter" idx="19" hasCustomPrompt="1"/>
          </p:nvPr>
        </p:nvSpPr>
        <p:spPr>
          <a:xfrm>
            <a:off x="4788024" y="4227934"/>
            <a:ext cx="3600326" cy="192485"/>
          </a:xfrm>
          <a:prstGeom prst="rect">
            <a:avLst/>
          </a:prstGeom>
        </p:spPr>
        <p:txBody>
          <a:bodyPr lIns="0" tIns="0" rIns="0" bIns="36000">
            <a:spAutoFit/>
          </a:bodyPr>
          <a:lstStyle>
            <a:lvl1pPr marL="171450" indent="-171450">
              <a:lnSpc>
                <a:spcPct val="110000"/>
              </a:lnSpc>
              <a:buFontTx/>
              <a:buBlip>
                <a:blip r:embed="rId4"/>
              </a:buBlip>
              <a:defRPr sz="1000" i="1">
                <a:solidFill>
                  <a:schemeClr val="accent2"/>
                </a:solidFill>
              </a:defRPr>
            </a:lvl1pPr>
          </a:lstStyle>
          <a:p>
            <a:pPr lvl="0"/>
            <a:r>
              <a:rPr lang="en-GB" dirty="0"/>
              <a:t>Click</a:t>
            </a:r>
            <a:r>
              <a:rPr lang="zh-TW" altLang="en-US" dirty="0"/>
              <a:t> </a:t>
            </a:r>
            <a:r>
              <a:rPr lang="en-US" altLang="zh-TW" dirty="0"/>
              <a:t>to</a:t>
            </a:r>
            <a:r>
              <a:rPr lang="zh-TW" altLang="en-US" dirty="0"/>
              <a:t> </a:t>
            </a:r>
            <a:r>
              <a:rPr lang="en-US" altLang="zh-TW" dirty="0"/>
              <a:t>edit</a:t>
            </a:r>
            <a:r>
              <a:rPr lang="zh-TW" altLang="en-US" dirty="0"/>
              <a:t> </a:t>
            </a:r>
            <a:r>
              <a:rPr lang="en-US" altLang="zh-TW" dirty="0"/>
              <a:t>Caption</a:t>
            </a:r>
          </a:p>
        </p:txBody>
      </p:sp>
      <p:pic>
        <p:nvPicPr>
          <p:cNvPr id="13" name="Picture 12">
            <a:extLst>
              <a:ext uri="{FF2B5EF4-FFF2-40B4-BE49-F238E27FC236}">
                <a16:creationId xmlns:a16="http://schemas.microsoft.com/office/drawing/2014/main" id="{422502BF-B068-8E41-82C2-23ACC25F0F64}"/>
              </a:ext>
            </a:extLst>
          </p:cNvPr>
          <p:cNvPicPr>
            <a:picLocks noChangeAspect="1"/>
          </p:cNvPicPr>
          <p:nvPr userDrawn="1"/>
        </p:nvPicPr>
        <p:blipFill>
          <a:blip r:embed="rId5"/>
          <a:stretch>
            <a:fillRect/>
          </a:stretch>
        </p:blipFill>
        <p:spPr>
          <a:xfrm>
            <a:off x="7669756" y="143319"/>
            <a:ext cx="1258700" cy="588865"/>
          </a:xfrm>
          <a:prstGeom prst="rect">
            <a:avLst/>
          </a:prstGeom>
        </p:spPr>
      </p:pic>
    </p:spTree>
    <p:extLst>
      <p:ext uri="{BB962C8B-B14F-4D97-AF65-F5344CB8AC3E}">
        <p14:creationId xmlns:p14="http://schemas.microsoft.com/office/powerpoint/2010/main" val="103394024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Divider Slide (Orange)">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D19835B8-D988-A847-8566-4DA4D52B0EDA}"/>
              </a:ext>
            </a:extLst>
          </p:cNvPr>
          <p:cNvSpPr/>
          <p:nvPr userDrawn="1"/>
        </p:nvSpPr>
        <p:spPr>
          <a:xfrm>
            <a:off x="0" y="0"/>
            <a:ext cx="9144000" cy="51435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accent3"/>
              </a:solidFill>
            </a:endParaRPr>
          </a:p>
        </p:txBody>
      </p:sp>
      <p:sp>
        <p:nvSpPr>
          <p:cNvPr id="17" name="Title 1">
            <a:extLst>
              <a:ext uri="{FF2B5EF4-FFF2-40B4-BE49-F238E27FC236}">
                <a16:creationId xmlns:a16="http://schemas.microsoft.com/office/drawing/2014/main" id="{F9952FA3-0917-AF4B-8DF4-7F2D5D49892F}"/>
              </a:ext>
            </a:extLst>
          </p:cNvPr>
          <p:cNvSpPr>
            <a:spLocks noGrp="1"/>
          </p:cNvSpPr>
          <p:nvPr>
            <p:ph type="title" hasCustomPrompt="1"/>
          </p:nvPr>
        </p:nvSpPr>
        <p:spPr>
          <a:xfrm>
            <a:off x="755650" y="2384391"/>
            <a:ext cx="4464422" cy="374718"/>
          </a:xfrm>
          <a:prstGeom prst="rect">
            <a:avLst/>
          </a:prstGeom>
        </p:spPr>
        <p:txBody>
          <a:bodyPr lIns="0" tIns="0" rIns="36000" bIns="0" anchor="ctr" anchorCtr="0">
            <a:spAutoFit/>
          </a:bodyPr>
          <a:lstStyle>
            <a:lvl1pPr>
              <a:lnSpc>
                <a:spcPct val="110000"/>
              </a:lnSpc>
              <a:defRPr sz="2400" b="1">
                <a:solidFill>
                  <a:schemeClr val="bg1"/>
                </a:solidFill>
              </a:defRPr>
            </a:lvl1pPr>
          </a:lstStyle>
          <a:p>
            <a:r>
              <a:rPr lang="en-US" dirty="0"/>
              <a:t>Click to edit </a:t>
            </a:r>
            <a:r>
              <a:rPr lang="en-US" altLang="zh-TW" dirty="0"/>
              <a:t>Divider</a:t>
            </a:r>
            <a:r>
              <a:rPr lang="zh-TW" altLang="en-US" dirty="0"/>
              <a:t> </a:t>
            </a:r>
            <a:r>
              <a:rPr lang="en-US" altLang="zh-TW" dirty="0"/>
              <a:t>title</a:t>
            </a:r>
            <a:endParaRPr lang="en-US" dirty="0"/>
          </a:p>
        </p:txBody>
      </p:sp>
      <p:pic>
        <p:nvPicPr>
          <p:cNvPr id="3" name="Picture 2">
            <a:extLst>
              <a:ext uri="{FF2B5EF4-FFF2-40B4-BE49-F238E27FC236}">
                <a16:creationId xmlns:a16="http://schemas.microsoft.com/office/drawing/2014/main" id="{1B1DCA9F-75FF-584A-BA67-02155976ACCB}"/>
              </a:ext>
            </a:extLst>
          </p:cNvPr>
          <p:cNvPicPr>
            <a:picLocks noChangeAspect="1"/>
          </p:cNvPicPr>
          <p:nvPr userDrawn="1"/>
        </p:nvPicPr>
        <p:blipFill>
          <a:blip r:embed="rId2"/>
          <a:stretch>
            <a:fillRect/>
          </a:stretch>
        </p:blipFill>
        <p:spPr>
          <a:xfrm>
            <a:off x="6908426" y="-4686"/>
            <a:ext cx="2235573" cy="5135430"/>
          </a:xfrm>
          <a:prstGeom prst="rect">
            <a:avLst/>
          </a:prstGeom>
        </p:spPr>
      </p:pic>
    </p:spTree>
    <p:extLst>
      <p:ext uri="{BB962C8B-B14F-4D97-AF65-F5344CB8AC3E}">
        <p14:creationId xmlns:p14="http://schemas.microsoft.com/office/powerpoint/2010/main" val="92451776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1_Section Header (Orange)">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4DE67429-835A-4740-9F21-8D2C38EE0205}"/>
              </a:ext>
            </a:extLst>
          </p:cNvPr>
          <p:cNvPicPr>
            <a:picLocks noChangeAspect="1"/>
          </p:cNvPicPr>
          <p:nvPr userDrawn="1"/>
        </p:nvPicPr>
        <p:blipFill>
          <a:blip r:embed="rId2"/>
          <a:stretch>
            <a:fillRect/>
          </a:stretch>
        </p:blipFill>
        <p:spPr>
          <a:xfrm>
            <a:off x="0" y="-1395"/>
            <a:ext cx="7582244" cy="829948"/>
          </a:xfrm>
          <a:prstGeom prst="rect">
            <a:avLst/>
          </a:prstGeom>
        </p:spPr>
      </p:pic>
      <p:pic>
        <p:nvPicPr>
          <p:cNvPr id="17" name="Picture 16">
            <a:extLst>
              <a:ext uri="{FF2B5EF4-FFF2-40B4-BE49-F238E27FC236}">
                <a16:creationId xmlns:a16="http://schemas.microsoft.com/office/drawing/2014/main" id="{D1B5016C-E876-5546-A02C-F0716639EA27}"/>
              </a:ext>
            </a:extLst>
          </p:cNvPr>
          <p:cNvPicPr>
            <a:picLocks noChangeAspect="1"/>
          </p:cNvPicPr>
          <p:nvPr userDrawn="1"/>
        </p:nvPicPr>
        <p:blipFill>
          <a:blip r:embed="rId3"/>
          <a:stretch>
            <a:fillRect/>
          </a:stretch>
        </p:blipFill>
        <p:spPr>
          <a:xfrm>
            <a:off x="8388349" y="4353724"/>
            <a:ext cx="755649" cy="792213"/>
          </a:xfrm>
          <a:prstGeom prst="rect">
            <a:avLst/>
          </a:prstGeom>
        </p:spPr>
      </p:pic>
      <p:sp>
        <p:nvSpPr>
          <p:cNvPr id="11" name="Title 1">
            <a:extLst>
              <a:ext uri="{FF2B5EF4-FFF2-40B4-BE49-F238E27FC236}">
                <a16:creationId xmlns:a16="http://schemas.microsoft.com/office/drawing/2014/main" id="{017D925A-FE71-CE40-80ED-7B1CE21795AE}"/>
              </a:ext>
            </a:extLst>
          </p:cNvPr>
          <p:cNvSpPr>
            <a:spLocks noGrp="1"/>
          </p:cNvSpPr>
          <p:nvPr>
            <p:ph type="title" hasCustomPrompt="1"/>
          </p:nvPr>
        </p:nvSpPr>
        <p:spPr>
          <a:xfrm>
            <a:off x="755650" y="-1395"/>
            <a:ext cx="5616550" cy="827526"/>
          </a:xfrm>
          <a:prstGeom prst="rect">
            <a:avLst/>
          </a:prstGeom>
        </p:spPr>
        <p:txBody>
          <a:bodyPr lIns="0" tIns="36000" rIns="36000" bIns="108000" anchor="b">
            <a:normAutofit/>
          </a:bodyPr>
          <a:lstStyle>
            <a:lvl1pPr>
              <a:lnSpc>
                <a:spcPts val="2600"/>
              </a:lnSpc>
              <a:defRPr sz="2000" b="1">
                <a:solidFill>
                  <a:schemeClr val="bg1"/>
                </a:solidFill>
              </a:defRPr>
            </a:lvl1pPr>
          </a:lstStyle>
          <a:p>
            <a:r>
              <a:rPr lang="en-US" dirty="0"/>
              <a:t>Click To Edit Title</a:t>
            </a:r>
          </a:p>
        </p:txBody>
      </p:sp>
      <p:sp>
        <p:nvSpPr>
          <p:cNvPr id="14" name="Slide Number Placeholder 5">
            <a:extLst>
              <a:ext uri="{FF2B5EF4-FFF2-40B4-BE49-F238E27FC236}">
                <a16:creationId xmlns:a16="http://schemas.microsoft.com/office/drawing/2014/main" id="{CBA8678F-FE6E-9148-B4FB-62E16B949FF6}"/>
              </a:ext>
            </a:extLst>
          </p:cNvPr>
          <p:cNvSpPr>
            <a:spLocks noGrp="1"/>
          </p:cNvSpPr>
          <p:nvPr>
            <p:ph type="sldNum" sz="quarter" idx="12"/>
          </p:nvPr>
        </p:nvSpPr>
        <p:spPr>
          <a:xfrm>
            <a:off x="8388351" y="4767263"/>
            <a:ext cx="648145" cy="273844"/>
          </a:xfrm>
          <a:prstGeom prst="rect">
            <a:avLst/>
          </a:prstGeom>
        </p:spPr>
        <p:txBody>
          <a:bodyPr/>
          <a:lstStyle>
            <a:lvl1pPr algn="r">
              <a:defRPr sz="900">
                <a:solidFill>
                  <a:srgbClr val="586065"/>
                </a:solidFill>
              </a:defRPr>
            </a:lvl1pPr>
          </a:lstStyle>
          <a:p>
            <a:fld id="{389DCB6B-776B-B74D-98EC-141E4E4FB2BA}" type="slidenum">
              <a:rPr lang="en-US" smtClean="0"/>
              <a:pPr/>
              <a:t>‹#›</a:t>
            </a:fld>
            <a:endParaRPr lang="en-US" dirty="0"/>
          </a:p>
        </p:txBody>
      </p:sp>
      <p:pic>
        <p:nvPicPr>
          <p:cNvPr id="7" name="Picture 6">
            <a:extLst>
              <a:ext uri="{FF2B5EF4-FFF2-40B4-BE49-F238E27FC236}">
                <a16:creationId xmlns:a16="http://schemas.microsoft.com/office/drawing/2014/main" id="{3962B0A5-607E-1644-BEBA-8BC747C7C03E}"/>
              </a:ext>
            </a:extLst>
          </p:cNvPr>
          <p:cNvPicPr>
            <a:picLocks noChangeAspect="1"/>
          </p:cNvPicPr>
          <p:nvPr userDrawn="1"/>
        </p:nvPicPr>
        <p:blipFill>
          <a:blip r:embed="rId4"/>
          <a:stretch>
            <a:fillRect/>
          </a:stretch>
        </p:blipFill>
        <p:spPr>
          <a:xfrm>
            <a:off x="7669756" y="143319"/>
            <a:ext cx="1258700" cy="588865"/>
          </a:xfrm>
          <a:prstGeom prst="rect">
            <a:avLst/>
          </a:prstGeom>
        </p:spPr>
      </p:pic>
    </p:spTree>
    <p:extLst>
      <p:ext uri="{BB962C8B-B14F-4D97-AF65-F5344CB8AC3E}">
        <p14:creationId xmlns:p14="http://schemas.microsoft.com/office/powerpoint/2010/main" val="332588054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2_Section Header (Orange)">
    <p:spTree>
      <p:nvGrpSpPr>
        <p:cNvPr id="1" name=""/>
        <p:cNvGrpSpPr/>
        <p:nvPr/>
      </p:nvGrpSpPr>
      <p:grpSpPr>
        <a:xfrm>
          <a:off x="0" y="0"/>
          <a:ext cx="0" cy="0"/>
          <a:chOff x="0" y="0"/>
          <a:chExt cx="0" cy="0"/>
        </a:xfrm>
      </p:grpSpPr>
      <p:pic>
        <p:nvPicPr>
          <p:cNvPr id="13" name="Picture 12">
            <a:extLst>
              <a:ext uri="{FF2B5EF4-FFF2-40B4-BE49-F238E27FC236}">
                <a16:creationId xmlns:a16="http://schemas.microsoft.com/office/drawing/2014/main" id="{FF12A6D0-551E-FA40-9DB8-F3407D8BE685}"/>
              </a:ext>
            </a:extLst>
          </p:cNvPr>
          <p:cNvPicPr>
            <a:picLocks noChangeAspect="1"/>
          </p:cNvPicPr>
          <p:nvPr userDrawn="1"/>
        </p:nvPicPr>
        <p:blipFill>
          <a:blip r:embed="rId2"/>
          <a:stretch>
            <a:fillRect/>
          </a:stretch>
        </p:blipFill>
        <p:spPr>
          <a:xfrm>
            <a:off x="0" y="-1395"/>
            <a:ext cx="7582244" cy="829948"/>
          </a:xfrm>
          <a:prstGeom prst="rect">
            <a:avLst/>
          </a:prstGeom>
        </p:spPr>
      </p:pic>
      <p:pic>
        <p:nvPicPr>
          <p:cNvPr id="17" name="Picture 16">
            <a:extLst>
              <a:ext uri="{FF2B5EF4-FFF2-40B4-BE49-F238E27FC236}">
                <a16:creationId xmlns:a16="http://schemas.microsoft.com/office/drawing/2014/main" id="{D1B5016C-E876-5546-A02C-F0716639EA27}"/>
              </a:ext>
            </a:extLst>
          </p:cNvPr>
          <p:cNvPicPr>
            <a:picLocks noChangeAspect="1"/>
          </p:cNvPicPr>
          <p:nvPr userDrawn="1"/>
        </p:nvPicPr>
        <p:blipFill>
          <a:blip r:embed="rId3"/>
          <a:stretch>
            <a:fillRect/>
          </a:stretch>
        </p:blipFill>
        <p:spPr>
          <a:xfrm>
            <a:off x="8388349" y="4353724"/>
            <a:ext cx="755649" cy="792213"/>
          </a:xfrm>
          <a:prstGeom prst="rect">
            <a:avLst/>
          </a:prstGeom>
        </p:spPr>
      </p:pic>
      <p:sp>
        <p:nvSpPr>
          <p:cNvPr id="11" name="Title 1">
            <a:extLst>
              <a:ext uri="{FF2B5EF4-FFF2-40B4-BE49-F238E27FC236}">
                <a16:creationId xmlns:a16="http://schemas.microsoft.com/office/drawing/2014/main" id="{017D925A-FE71-CE40-80ED-7B1CE21795AE}"/>
              </a:ext>
            </a:extLst>
          </p:cNvPr>
          <p:cNvSpPr>
            <a:spLocks noGrp="1"/>
          </p:cNvSpPr>
          <p:nvPr>
            <p:ph type="title" hasCustomPrompt="1"/>
          </p:nvPr>
        </p:nvSpPr>
        <p:spPr>
          <a:xfrm>
            <a:off x="755650" y="-1395"/>
            <a:ext cx="5616550" cy="827526"/>
          </a:xfrm>
          <a:prstGeom prst="rect">
            <a:avLst/>
          </a:prstGeom>
        </p:spPr>
        <p:txBody>
          <a:bodyPr lIns="0" tIns="36000" rIns="36000" bIns="108000" anchor="b">
            <a:normAutofit/>
          </a:bodyPr>
          <a:lstStyle>
            <a:lvl1pPr>
              <a:lnSpc>
                <a:spcPct val="110000"/>
              </a:lnSpc>
              <a:defRPr sz="2000" b="1">
                <a:solidFill>
                  <a:schemeClr val="bg1"/>
                </a:solidFill>
              </a:defRPr>
            </a:lvl1pPr>
          </a:lstStyle>
          <a:p>
            <a:r>
              <a:rPr lang="en-US" dirty="0"/>
              <a:t>Click To Edit Title</a:t>
            </a:r>
          </a:p>
        </p:txBody>
      </p:sp>
      <p:sp>
        <p:nvSpPr>
          <p:cNvPr id="14" name="Slide Number Placeholder 5">
            <a:extLst>
              <a:ext uri="{FF2B5EF4-FFF2-40B4-BE49-F238E27FC236}">
                <a16:creationId xmlns:a16="http://schemas.microsoft.com/office/drawing/2014/main" id="{CBA8678F-FE6E-9148-B4FB-62E16B949FF6}"/>
              </a:ext>
            </a:extLst>
          </p:cNvPr>
          <p:cNvSpPr>
            <a:spLocks noGrp="1"/>
          </p:cNvSpPr>
          <p:nvPr>
            <p:ph type="sldNum" sz="quarter" idx="12"/>
          </p:nvPr>
        </p:nvSpPr>
        <p:spPr>
          <a:xfrm>
            <a:off x="8388351" y="4767263"/>
            <a:ext cx="648145" cy="273844"/>
          </a:xfrm>
          <a:prstGeom prst="rect">
            <a:avLst/>
          </a:prstGeom>
        </p:spPr>
        <p:txBody>
          <a:bodyPr/>
          <a:lstStyle>
            <a:lvl1pPr algn="r">
              <a:defRPr sz="900">
                <a:solidFill>
                  <a:srgbClr val="586065"/>
                </a:solidFill>
              </a:defRPr>
            </a:lvl1pPr>
          </a:lstStyle>
          <a:p>
            <a:fld id="{389DCB6B-776B-B74D-98EC-141E4E4FB2BA}" type="slidenum">
              <a:rPr lang="en-US" smtClean="0"/>
              <a:pPr/>
              <a:t>‹#›</a:t>
            </a:fld>
            <a:endParaRPr lang="en-US" dirty="0"/>
          </a:p>
        </p:txBody>
      </p:sp>
      <p:sp>
        <p:nvSpPr>
          <p:cNvPr id="18" name="Text Placeholder 2">
            <a:extLst>
              <a:ext uri="{FF2B5EF4-FFF2-40B4-BE49-F238E27FC236}">
                <a16:creationId xmlns:a16="http://schemas.microsoft.com/office/drawing/2014/main" id="{8190D940-C574-FE4F-8CCB-EAD2B1C9218D}"/>
              </a:ext>
            </a:extLst>
          </p:cNvPr>
          <p:cNvSpPr>
            <a:spLocks noGrp="1"/>
          </p:cNvSpPr>
          <p:nvPr>
            <p:ph type="body" idx="1" hasCustomPrompt="1"/>
          </p:nvPr>
        </p:nvSpPr>
        <p:spPr>
          <a:xfrm>
            <a:off x="755650" y="1120825"/>
            <a:ext cx="6697928" cy="317454"/>
          </a:xfrm>
          <a:prstGeom prst="rect">
            <a:avLst/>
          </a:prstGeom>
        </p:spPr>
        <p:txBody>
          <a:bodyPr lIns="0" tIns="0" rIns="0" bIns="36000">
            <a:spAutoFit/>
          </a:bodyPr>
          <a:lstStyle>
            <a:lvl1pPr marL="0" indent="0">
              <a:lnSpc>
                <a:spcPct val="110000"/>
              </a:lnSpc>
              <a:buNone/>
              <a:defRPr sz="1800" b="1">
                <a:solidFill>
                  <a:schemeClr val="accent3"/>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dirty="0"/>
              <a:t>Click to edit Headline</a:t>
            </a:r>
            <a:r>
              <a:rPr lang="zh-TW" altLang="en-US" dirty="0"/>
              <a:t> </a:t>
            </a:r>
            <a:r>
              <a:rPr lang="en-US" altLang="zh-TW" dirty="0"/>
              <a:t>(first</a:t>
            </a:r>
            <a:r>
              <a:rPr lang="zh-TW" altLang="en-US" dirty="0"/>
              <a:t> </a:t>
            </a:r>
            <a:r>
              <a:rPr lang="en-US" altLang="zh-TW" dirty="0"/>
              <a:t>level)</a:t>
            </a:r>
            <a:endParaRPr lang="en-US" dirty="0"/>
          </a:p>
        </p:txBody>
      </p:sp>
      <p:sp>
        <p:nvSpPr>
          <p:cNvPr id="19" name="Text Placeholder 16">
            <a:extLst>
              <a:ext uri="{FF2B5EF4-FFF2-40B4-BE49-F238E27FC236}">
                <a16:creationId xmlns:a16="http://schemas.microsoft.com/office/drawing/2014/main" id="{5E4717FE-E07D-8244-95FA-D05E25AF4FF1}"/>
              </a:ext>
            </a:extLst>
          </p:cNvPr>
          <p:cNvSpPr>
            <a:spLocks noGrp="1"/>
          </p:cNvSpPr>
          <p:nvPr>
            <p:ph type="body" sz="quarter" idx="13" hasCustomPrompt="1"/>
          </p:nvPr>
        </p:nvSpPr>
        <p:spPr>
          <a:xfrm>
            <a:off x="755650" y="1693079"/>
            <a:ext cx="6697927" cy="286164"/>
          </a:xfrm>
          <a:prstGeom prst="rect">
            <a:avLst/>
          </a:prstGeom>
        </p:spPr>
        <p:txBody>
          <a:bodyPr lIns="0" tIns="0" rIns="0" bIns="36000">
            <a:spAutoFit/>
          </a:bodyPr>
          <a:lstStyle>
            <a:lvl1pPr marL="0" indent="0">
              <a:lnSpc>
                <a:spcPct val="110000"/>
              </a:lnSpc>
              <a:buNone/>
              <a:defRPr sz="1600" b="1">
                <a:solidFill>
                  <a:schemeClr val="tx1"/>
                </a:solidFill>
              </a:defRPr>
            </a:lvl1pPr>
          </a:lstStyle>
          <a:p>
            <a:pPr lvl="0"/>
            <a:r>
              <a:rPr lang="en-US" altLang="zh-TW" dirty="0"/>
              <a:t>Click</a:t>
            </a:r>
            <a:r>
              <a:rPr lang="zh-TW" altLang="en-US" dirty="0"/>
              <a:t> </a:t>
            </a:r>
            <a:r>
              <a:rPr lang="en-US" altLang="zh-TW" dirty="0"/>
              <a:t>to</a:t>
            </a:r>
            <a:r>
              <a:rPr lang="zh-TW" altLang="en-US" dirty="0"/>
              <a:t> </a:t>
            </a:r>
            <a:r>
              <a:rPr lang="en-US" altLang="zh-TW" dirty="0"/>
              <a:t>edit</a:t>
            </a:r>
            <a:r>
              <a:rPr lang="zh-TW" altLang="en-US" dirty="0"/>
              <a:t> </a:t>
            </a:r>
            <a:r>
              <a:rPr lang="en-US" altLang="zh-TW" dirty="0"/>
              <a:t>Headline</a:t>
            </a:r>
            <a:r>
              <a:rPr lang="zh-TW" altLang="en-US" dirty="0"/>
              <a:t> </a:t>
            </a:r>
            <a:r>
              <a:rPr lang="en-US" altLang="zh-TW" dirty="0"/>
              <a:t>(second</a:t>
            </a:r>
            <a:r>
              <a:rPr lang="zh-TW" altLang="en-US" dirty="0"/>
              <a:t> </a:t>
            </a:r>
            <a:r>
              <a:rPr lang="en-US" altLang="zh-TW" dirty="0"/>
              <a:t>level)</a:t>
            </a:r>
            <a:endParaRPr lang="en-US" dirty="0"/>
          </a:p>
        </p:txBody>
      </p:sp>
      <p:sp>
        <p:nvSpPr>
          <p:cNvPr id="22" name="Text Placeholder 23">
            <a:extLst>
              <a:ext uri="{FF2B5EF4-FFF2-40B4-BE49-F238E27FC236}">
                <a16:creationId xmlns:a16="http://schemas.microsoft.com/office/drawing/2014/main" id="{6E21C0BF-F3DE-F841-940D-5D964A291C79}"/>
              </a:ext>
            </a:extLst>
          </p:cNvPr>
          <p:cNvSpPr>
            <a:spLocks noGrp="1"/>
          </p:cNvSpPr>
          <p:nvPr>
            <p:ph type="body" sz="quarter" idx="14" hasCustomPrompt="1"/>
          </p:nvPr>
        </p:nvSpPr>
        <p:spPr>
          <a:xfrm>
            <a:off x="771524" y="2261020"/>
            <a:ext cx="6680796" cy="230251"/>
          </a:xfrm>
          <a:prstGeom prst="rect">
            <a:avLst/>
          </a:prstGeom>
        </p:spPr>
        <p:txBody>
          <a:bodyPr lIns="0" tIns="0" rIns="0" bIns="36000">
            <a:spAutoFit/>
          </a:bodyPr>
          <a:lstStyle>
            <a:lvl1pPr marL="0" marR="0" indent="0" algn="l" defTabSz="685800" rtl="0" eaLnBrk="1" fontAlgn="auto" latinLnBrk="0" hangingPunct="1">
              <a:lnSpc>
                <a:spcPct val="110000"/>
              </a:lnSpc>
              <a:spcBef>
                <a:spcPts val="750"/>
              </a:spcBef>
              <a:spcAft>
                <a:spcPts val="0"/>
              </a:spcAft>
              <a:buClrTx/>
              <a:buSzTx/>
              <a:buFont typeface="Arial" panose="020B0604020202020204" pitchFamily="34" charset="0"/>
              <a:buNone/>
              <a:tabLst/>
              <a:defRPr sz="1400" b="1">
                <a:solidFill>
                  <a:schemeClr val="tx1"/>
                </a:solidFill>
              </a:defRPr>
            </a:lvl1pPr>
          </a:lstStyle>
          <a:p>
            <a:pPr marL="0" marR="0" lvl="0" indent="0" algn="l" defTabSz="685800" rtl="0" eaLnBrk="1" fontAlgn="auto" latinLnBrk="0" hangingPunct="1">
              <a:lnSpc>
                <a:spcPct val="90000"/>
              </a:lnSpc>
              <a:spcBef>
                <a:spcPts val="750"/>
              </a:spcBef>
              <a:spcAft>
                <a:spcPts val="0"/>
              </a:spcAft>
              <a:buClrTx/>
              <a:buSzTx/>
              <a:buFont typeface="Arial" panose="020B0604020202020204" pitchFamily="34" charset="0"/>
              <a:buNone/>
              <a:tabLst/>
              <a:defRPr/>
            </a:pPr>
            <a:r>
              <a:rPr lang="en-US" altLang="zh-TW" dirty="0"/>
              <a:t>Click</a:t>
            </a:r>
            <a:r>
              <a:rPr lang="zh-TW" altLang="en-US" dirty="0"/>
              <a:t> </a:t>
            </a:r>
            <a:r>
              <a:rPr lang="en-US" altLang="zh-TW" dirty="0"/>
              <a:t>to</a:t>
            </a:r>
            <a:r>
              <a:rPr lang="zh-TW" altLang="en-US" dirty="0"/>
              <a:t> </a:t>
            </a:r>
            <a:r>
              <a:rPr lang="en-US" altLang="zh-TW" dirty="0"/>
              <a:t>edit</a:t>
            </a:r>
            <a:r>
              <a:rPr lang="zh-TW" altLang="en-US" dirty="0"/>
              <a:t> </a:t>
            </a:r>
            <a:r>
              <a:rPr lang="en-US" altLang="zh-TW" dirty="0"/>
              <a:t>Headline</a:t>
            </a:r>
            <a:r>
              <a:rPr lang="zh-TW" altLang="en-US" dirty="0"/>
              <a:t> </a:t>
            </a:r>
            <a:r>
              <a:rPr lang="en-US" altLang="zh-TW" dirty="0"/>
              <a:t>(third</a:t>
            </a:r>
            <a:r>
              <a:rPr lang="zh-TW" altLang="en-US" dirty="0"/>
              <a:t> </a:t>
            </a:r>
            <a:r>
              <a:rPr lang="en-US" altLang="zh-TW" dirty="0"/>
              <a:t>level)</a:t>
            </a:r>
            <a:endParaRPr lang="en-US" dirty="0"/>
          </a:p>
        </p:txBody>
      </p:sp>
      <p:sp>
        <p:nvSpPr>
          <p:cNvPr id="23" name="Text Placeholder 25">
            <a:extLst>
              <a:ext uri="{FF2B5EF4-FFF2-40B4-BE49-F238E27FC236}">
                <a16:creationId xmlns:a16="http://schemas.microsoft.com/office/drawing/2014/main" id="{A2B7D25B-44E5-0845-B137-03BC195140EE}"/>
              </a:ext>
            </a:extLst>
          </p:cNvPr>
          <p:cNvSpPr>
            <a:spLocks noGrp="1"/>
          </p:cNvSpPr>
          <p:nvPr>
            <p:ph type="body" sz="quarter" idx="15" hasCustomPrompt="1"/>
          </p:nvPr>
        </p:nvSpPr>
        <p:spPr>
          <a:xfrm>
            <a:off x="755650" y="2828962"/>
            <a:ext cx="6696670" cy="1759012"/>
          </a:xfrm>
          <a:prstGeom prst="rect">
            <a:avLst/>
          </a:prstGeom>
        </p:spPr>
        <p:txBody>
          <a:bodyPr lIns="0" tIns="0" rIns="0" bIns="36000">
            <a:noAutofit/>
          </a:bodyPr>
          <a:lstStyle>
            <a:lvl1pPr marL="252000" indent="-252000">
              <a:lnSpc>
                <a:spcPct val="110000"/>
              </a:lnSpc>
              <a:buFontTx/>
              <a:buBlip>
                <a:blip r:embed="rId4"/>
              </a:buBlip>
              <a:defRPr sz="1300">
                <a:solidFill>
                  <a:schemeClr val="tx1"/>
                </a:solidFill>
              </a:defRPr>
            </a:lvl1pPr>
          </a:lstStyle>
          <a:p>
            <a:pPr lvl="0"/>
            <a:r>
              <a:rPr lang="en-GB" dirty="0"/>
              <a:t>Click</a:t>
            </a:r>
            <a:r>
              <a:rPr lang="zh-TW" altLang="en-US" dirty="0"/>
              <a:t> </a:t>
            </a:r>
            <a:r>
              <a:rPr lang="en-US" altLang="zh-TW" dirty="0"/>
              <a:t>to</a:t>
            </a:r>
            <a:r>
              <a:rPr lang="zh-TW" altLang="en-US" dirty="0"/>
              <a:t> </a:t>
            </a:r>
            <a:r>
              <a:rPr lang="en-US" altLang="zh-TW" dirty="0"/>
              <a:t>edit</a:t>
            </a:r>
            <a:r>
              <a:rPr lang="zh-TW" altLang="en-US" dirty="0"/>
              <a:t> </a:t>
            </a:r>
            <a:r>
              <a:rPr lang="en-US" altLang="zh-TW" dirty="0"/>
              <a:t>Text</a:t>
            </a:r>
          </a:p>
        </p:txBody>
      </p:sp>
      <p:pic>
        <p:nvPicPr>
          <p:cNvPr id="15" name="Picture 14">
            <a:extLst>
              <a:ext uri="{FF2B5EF4-FFF2-40B4-BE49-F238E27FC236}">
                <a16:creationId xmlns:a16="http://schemas.microsoft.com/office/drawing/2014/main" id="{3D0BEDC3-D78C-A344-8239-4585A7F4526A}"/>
              </a:ext>
            </a:extLst>
          </p:cNvPr>
          <p:cNvPicPr>
            <a:picLocks noChangeAspect="1"/>
          </p:cNvPicPr>
          <p:nvPr userDrawn="1"/>
        </p:nvPicPr>
        <p:blipFill>
          <a:blip r:embed="rId5"/>
          <a:stretch>
            <a:fillRect/>
          </a:stretch>
        </p:blipFill>
        <p:spPr>
          <a:xfrm>
            <a:off x="7669756" y="143319"/>
            <a:ext cx="1258700" cy="588865"/>
          </a:xfrm>
          <a:prstGeom prst="rect">
            <a:avLst/>
          </a:prstGeom>
        </p:spPr>
      </p:pic>
    </p:spTree>
    <p:extLst>
      <p:ext uri="{BB962C8B-B14F-4D97-AF65-F5344CB8AC3E}">
        <p14:creationId xmlns:p14="http://schemas.microsoft.com/office/powerpoint/2010/main" val="245271218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3_Section Header (Orange)">
    <p:spTree>
      <p:nvGrpSpPr>
        <p:cNvPr id="1" name=""/>
        <p:cNvGrpSpPr/>
        <p:nvPr/>
      </p:nvGrpSpPr>
      <p:grpSpPr>
        <a:xfrm>
          <a:off x="0" y="0"/>
          <a:ext cx="0" cy="0"/>
          <a:chOff x="0" y="0"/>
          <a:chExt cx="0" cy="0"/>
        </a:xfrm>
      </p:grpSpPr>
      <p:pic>
        <p:nvPicPr>
          <p:cNvPr id="17" name="Picture 16">
            <a:extLst>
              <a:ext uri="{FF2B5EF4-FFF2-40B4-BE49-F238E27FC236}">
                <a16:creationId xmlns:a16="http://schemas.microsoft.com/office/drawing/2014/main" id="{900D60C3-EB16-6441-9B3D-C7330061B5DE}"/>
              </a:ext>
            </a:extLst>
          </p:cNvPr>
          <p:cNvPicPr>
            <a:picLocks noChangeAspect="1"/>
          </p:cNvPicPr>
          <p:nvPr userDrawn="1"/>
        </p:nvPicPr>
        <p:blipFill>
          <a:blip r:embed="rId2"/>
          <a:stretch>
            <a:fillRect/>
          </a:stretch>
        </p:blipFill>
        <p:spPr>
          <a:xfrm>
            <a:off x="0" y="-1395"/>
            <a:ext cx="7582244" cy="829948"/>
          </a:xfrm>
          <a:prstGeom prst="rect">
            <a:avLst/>
          </a:prstGeom>
        </p:spPr>
      </p:pic>
      <p:pic>
        <p:nvPicPr>
          <p:cNvPr id="18" name="Picture 17">
            <a:extLst>
              <a:ext uri="{FF2B5EF4-FFF2-40B4-BE49-F238E27FC236}">
                <a16:creationId xmlns:a16="http://schemas.microsoft.com/office/drawing/2014/main" id="{D4A43273-00D0-FD40-A013-30A76832D04E}"/>
              </a:ext>
            </a:extLst>
          </p:cNvPr>
          <p:cNvPicPr>
            <a:picLocks noChangeAspect="1"/>
          </p:cNvPicPr>
          <p:nvPr userDrawn="1"/>
        </p:nvPicPr>
        <p:blipFill>
          <a:blip r:embed="rId3"/>
          <a:stretch>
            <a:fillRect/>
          </a:stretch>
        </p:blipFill>
        <p:spPr>
          <a:xfrm>
            <a:off x="8388349" y="4353724"/>
            <a:ext cx="755649" cy="792213"/>
          </a:xfrm>
          <a:prstGeom prst="rect">
            <a:avLst/>
          </a:prstGeom>
        </p:spPr>
      </p:pic>
      <p:sp>
        <p:nvSpPr>
          <p:cNvPr id="11" name="Title 1">
            <a:extLst>
              <a:ext uri="{FF2B5EF4-FFF2-40B4-BE49-F238E27FC236}">
                <a16:creationId xmlns:a16="http://schemas.microsoft.com/office/drawing/2014/main" id="{017D925A-FE71-CE40-80ED-7B1CE21795AE}"/>
              </a:ext>
            </a:extLst>
          </p:cNvPr>
          <p:cNvSpPr>
            <a:spLocks noGrp="1"/>
          </p:cNvSpPr>
          <p:nvPr>
            <p:ph type="title" hasCustomPrompt="1"/>
          </p:nvPr>
        </p:nvSpPr>
        <p:spPr>
          <a:xfrm>
            <a:off x="755650" y="-1395"/>
            <a:ext cx="5616550" cy="827526"/>
          </a:xfrm>
          <a:prstGeom prst="rect">
            <a:avLst/>
          </a:prstGeom>
        </p:spPr>
        <p:txBody>
          <a:bodyPr lIns="0" tIns="36000" rIns="36000" bIns="108000" anchor="b">
            <a:normAutofit/>
          </a:bodyPr>
          <a:lstStyle>
            <a:lvl1pPr>
              <a:lnSpc>
                <a:spcPct val="110000"/>
              </a:lnSpc>
              <a:defRPr sz="2000" b="1">
                <a:solidFill>
                  <a:schemeClr val="bg1"/>
                </a:solidFill>
              </a:defRPr>
            </a:lvl1pPr>
          </a:lstStyle>
          <a:p>
            <a:r>
              <a:rPr lang="en-US" dirty="0"/>
              <a:t>Click To Edit Title</a:t>
            </a:r>
          </a:p>
        </p:txBody>
      </p:sp>
      <p:sp>
        <p:nvSpPr>
          <p:cNvPr id="14" name="Slide Number Placeholder 5">
            <a:extLst>
              <a:ext uri="{FF2B5EF4-FFF2-40B4-BE49-F238E27FC236}">
                <a16:creationId xmlns:a16="http://schemas.microsoft.com/office/drawing/2014/main" id="{CBA8678F-FE6E-9148-B4FB-62E16B949FF6}"/>
              </a:ext>
            </a:extLst>
          </p:cNvPr>
          <p:cNvSpPr>
            <a:spLocks noGrp="1"/>
          </p:cNvSpPr>
          <p:nvPr>
            <p:ph type="sldNum" sz="quarter" idx="12"/>
          </p:nvPr>
        </p:nvSpPr>
        <p:spPr>
          <a:xfrm>
            <a:off x="8388351" y="4767263"/>
            <a:ext cx="648145" cy="273844"/>
          </a:xfrm>
          <a:prstGeom prst="rect">
            <a:avLst/>
          </a:prstGeom>
        </p:spPr>
        <p:txBody>
          <a:bodyPr/>
          <a:lstStyle>
            <a:lvl1pPr algn="r">
              <a:defRPr sz="900">
                <a:solidFill>
                  <a:srgbClr val="586065"/>
                </a:solidFill>
              </a:defRPr>
            </a:lvl1pPr>
          </a:lstStyle>
          <a:p>
            <a:fld id="{389DCB6B-776B-B74D-98EC-141E4E4FB2BA}" type="slidenum">
              <a:rPr lang="en-US" smtClean="0"/>
              <a:pPr/>
              <a:t>‹#›</a:t>
            </a:fld>
            <a:endParaRPr lang="en-US" dirty="0"/>
          </a:p>
        </p:txBody>
      </p:sp>
      <p:sp>
        <p:nvSpPr>
          <p:cNvPr id="15" name="Text Placeholder 25">
            <a:extLst>
              <a:ext uri="{FF2B5EF4-FFF2-40B4-BE49-F238E27FC236}">
                <a16:creationId xmlns:a16="http://schemas.microsoft.com/office/drawing/2014/main" id="{308F64AF-0EAB-1048-8BF9-85FB91758423}"/>
              </a:ext>
            </a:extLst>
          </p:cNvPr>
          <p:cNvSpPr>
            <a:spLocks noGrp="1"/>
          </p:cNvSpPr>
          <p:nvPr>
            <p:ph type="body" sz="quarter" idx="15" hasCustomPrompt="1"/>
          </p:nvPr>
        </p:nvSpPr>
        <p:spPr>
          <a:xfrm>
            <a:off x="755650" y="1120825"/>
            <a:ext cx="3672334" cy="3764360"/>
          </a:xfrm>
          <a:prstGeom prst="rect">
            <a:avLst/>
          </a:prstGeom>
        </p:spPr>
        <p:txBody>
          <a:bodyPr lIns="0" tIns="0" rIns="0" bIns="36000">
            <a:spAutoFit/>
          </a:bodyPr>
          <a:lstStyle>
            <a:lvl1pPr marL="0" indent="0">
              <a:lnSpc>
                <a:spcPct val="110000"/>
              </a:lnSpc>
              <a:buNone/>
              <a:defRPr sz="1300">
                <a:solidFill>
                  <a:schemeClr val="tx1"/>
                </a:solidFill>
              </a:defRPr>
            </a:lvl1pPr>
          </a:lstStyle>
          <a:p>
            <a:pPr lvl="0"/>
            <a:r>
              <a:rPr lang="en-GB" dirty="0"/>
              <a:t>Click</a:t>
            </a:r>
            <a:r>
              <a:rPr lang="zh-TW" altLang="en-US" dirty="0"/>
              <a:t> </a:t>
            </a:r>
            <a:r>
              <a:rPr lang="en-US" altLang="zh-TW" dirty="0"/>
              <a:t>to</a:t>
            </a:r>
            <a:r>
              <a:rPr lang="zh-TW" altLang="en-US" dirty="0"/>
              <a:t> </a:t>
            </a:r>
            <a:r>
              <a:rPr lang="en-US" altLang="zh-TW" dirty="0"/>
              <a:t>edit</a:t>
            </a:r>
            <a:r>
              <a:rPr lang="zh-TW" altLang="en-US" dirty="0"/>
              <a:t> </a:t>
            </a:r>
            <a:r>
              <a:rPr lang="en-US" altLang="zh-TW" dirty="0"/>
              <a:t>text</a:t>
            </a:r>
          </a:p>
          <a:p>
            <a:pPr lvl="0"/>
            <a:endParaRPr lang="en-US" dirty="0"/>
          </a:p>
          <a:p>
            <a:pPr lvl="0"/>
            <a:endParaRPr lang="en-US" dirty="0"/>
          </a:p>
          <a:p>
            <a:pPr lvl="0"/>
            <a:endParaRPr lang="en-US" dirty="0"/>
          </a:p>
          <a:p>
            <a:pPr lvl="0"/>
            <a:endParaRPr lang="en-US" dirty="0"/>
          </a:p>
          <a:p>
            <a:pPr lvl="0"/>
            <a:endParaRPr lang="en-US" dirty="0"/>
          </a:p>
          <a:p>
            <a:pPr lvl="0"/>
            <a:endParaRPr lang="en-US" dirty="0"/>
          </a:p>
          <a:p>
            <a:pPr lvl="0"/>
            <a:endParaRPr lang="en-US" dirty="0"/>
          </a:p>
          <a:p>
            <a:pPr lvl="0"/>
            <a:endParaRPr lang="en-US" dirty="0"/>
          </a:p>
          <a:p>
            <a:pPr lvl="0"/>
            <a:endParaRPr lang="en-US" dirty="0"/>
          </a:p>
          <a:p>
            <a:pPr lvl="0"/>
            <a:endParaRPr lang="en-US" dirty="0"/>
          </a:p>
          <a:p>
            <a:pPr lvl="0"/>
            <a:endParaRPr lang="en-GB" dirty="0"/>
          </a:p>
        </p:txBody>
      </p:sp>
      <p:sp>
        <p:nvSpPr>
          <p:cNvPr id="16" name="Picture Placeholder 4">
            <a:extLst>
              <a:ext uri="{FF2B5EF4-FFF2-40B4-BE49-F238E27FC236}">
                <a16:creationId xmlns:a16="http://schemas.microsoft.com/office/drawing/2014/main" id="{77DA7C8D-BF60-8F45-B833-13B635BC8B79}"/>
              </a:ext>
            </a:extLst>
          </p:cNvPr>
          <p:cNvSpPr>
            <a:spLocks noGrp="1"/>
          </p:cNvSpPr>
          <p:nvPr>
            <p:ph type="pic" sz="quarter" idx="16" hasCustomPrompt="1"/>
          </p:nvPr>
        </p:nvSpPr>
        <p:spPr>
          <a:xfrm>
            <a:off x="4788024" y="1110294"/>
            <a:ext cx="3600326" cy="3045631"/>
          </a:xfrm>
          <a:prstGeom prst="rect">
            <a:avLst/>
          </a:prstGeom>
        </p:spPr>
        <p:txBody>
          <a:bodyPr lIns="0" tIns="0" rIns="0" bIns="36000">
            <a:normAutofit/>
          </a:bodyPr>
          <a:lstStyle>
            <a:lvl1pPr marL="0" indent="0">
              <a:buNone/>
              <a:defRPr sz="1300">
                <a:solidFill>
                  <a:srgbClr val="586065"/>
                </a:solidFill>
              </a:defRPr>
            </a:lvl1pPr>
          </a:lstStyle>
          <a:p>
            <a:r>
              <a:rPr lang="en-US" altLang="zh-TW" dirty="0"/>
              <a:t>Picture</a:t>
            </a:r>
            <a:endParaRPr lang="en-US" dirty="0"/>
          </a:p>
        </p:txBody>
      </p:sp>
      <p:sp>
        <p:nvSpPr>
          <p:cNvPr id="13" name="Text Placeholder 25">
            <a:extLst>
              <a:ext uri="{FF2B5EF4-FFF2-40B4-BE49-F238E27FC236}">
                <a16:creationId xmlns:a16="http://schemas.microsoft.com/office/drawing/2014/main" id="{B0499304-3E11-8646-8D67-D94DC31B44FD}"/>
              </a:ext>
            </a:extLst>
          </p:cNvPr>
          <p:cNvSpPr>
            <a:spLocks noGrp="1"/>
          </p:cNvSpPr>
          <p:nvPr>
            <p:ph type="body" sz="quarter" idx="19" hasCustomPrompt="1"/>
          </p:nvPr>
        </p:nvSpPr>
        <p:spPr>
          <a:xfrm>
            <a:off x="4788024" y="4227934"/>
            <a:ext cx="3600326" cy="192485"/>
          </a:xfrm>
          <a:prstGeom prst="rect">
            <a:avLst/>
          </a:prstGeom>
        </p:spPr>
        <p:txBody>
          <a:bodyPr lIns="0" tIns="0" rIns="0" bIns="36000">
            <a:spAutoFit/>
          </a:bodyPr>
          <a:lstStyle>
            <a:lvl1pPr marL="171450" indent="-171450">
              <a:lnSpc>
                <a:spcPct val="110000"/>
              </a:lnSpc>
              <a:buFontTx/>
              <a:buBlip>
                <a:blip r:embed="rId4"/>
              </a:buBlip>
              <a:defRPr sz="1000" i="1">
                <a:solidFill>
                  <a:schemeClr val="accent3"/>
                </a:solidFill>
              </a:defRPr>
            </a:lvl1pPr>
          </a:lstStyle>
          <a:p>
            <a:pPr lvl="0"/>
            <a:r>
              <a:rPr lang="en-GB" dirty="0"/>
              <a:t>Click</a:t>
            </a:r>
            <a:r>
              <a:rPr lang="zh-TW" altLang="en-US" dirty="0"/>
              <a:t> </a:t>
            </a:r>
            <a:r>
              <a:rPr lang="en-US" altLang="zh-TW" dirty="0"/>
              <a:t>to</a:t>
            </a:r>
            <a:r>
              <a:rPr lang="zh-TW" altLang="en-US" dirty="0"/>
              <a:t> </a:t>
            </a:r>
            <a:r>
              <a:rPr lang="en-US" altLang="zh-TW" dirty="0"/>
              <a:t>edit</a:t>
            </a:r>
            <a:r>
              <a:rPr lang="zh-TW" altLang="en-US" dirty="0"/>
              <a:t> </a:t>
            </a:r>
            <a:r>
              <a:rPr lang="en-US" altLang="zh-TW" dirty="0"/>
              <a:t>Caption</a:t>
            </a:r>
          </a:p>
        </p:txBody>
      </p:sp>
      <p:pic>
        <p:nvPicPr>
          <p:cNvPr id="10" name="Picture 9">
            <a:extLst>
              <a:ext uri="{FF2B5EF4-FFF2-40B4-BE49-F238E27FC236}">
                <a16:creationId xmlns:a16="http://schemas.microsoft.com/office/drawing/2014/main" id="{55F29CE2-E779-D14D-BCB8-094115E1A655}"/>
              </a:ext>
            </a:extLst>
          </p:cNvPr>
          <p:cNvPicPr>
            <a:picLocks noChangeAspect="1"/>
          </p:cNvPicPr>
          <p:nvPr userDrawn="1"/>
        </p:nvPicPr>
        <p:blipFill>
          <a:blip r:embed="rId5"/>
          <a:stretch>
            <a:fillRect/>
          </a:stretch>
        </p:blipFill>
        <p:spPr>
          <a:xfrm>
            <a:off x="7669756" y="143319"/>
            <a:ext cx="1258700" cy="588865"/>
          </a:xfrm>
          <a:prstGeom prst="rect">
            <a:avLst/>
          </a:prstGeom>
        </p:spPr>
      </p:pic>
    </p:spTree>
    <p:extLst>
      <p:ext uri="{BB962C8B-B14F-4D97-AF65-F5344CB8AC3E}">
        <p14:creationId xmlns:p14="http://schemas.microsoft.com/office/powerpoint/2010/main" val="69340971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Section Header (Blue)">
    <p:spTree>
      <p:nvGrpSpPr>
        <p:cNvPr id="1" name=""/>
        <p:cNvGrpSpPr/>
        <p:nvPr/>
      </p:nvGrpSpPr>
      <p:grpSpPr>
        <a:xfrm>
          <a:off x="0" y="0"/>
          <a:ext cx="0" cy="0"/>
          <a:chOff x="0" y="0"/>
          <a:chExt cx="0" cy="0"/>
        </a:xfrm>
      </p:grpSpPr>
      <p:pic>
        <p:nvPicPr>
          <p:cNvPr id="14" name="Picture 13">
            <a:extLst>
              <a:ext uri="{FF2B5EF4-FFF2-40B4-BE49-F238E27FC236}">
                <a16:creationId xmlns:a16="http://schemas.microsoft.com/office/drawing/2014/main" id="{617F9392-15A2-B443-926B-2D04F94B7893}"/>
              </a:ext>
            </a:extLst>
          </p:cNvPr>
          <p:cNvPicPr>
            <a:picLocks noChangeAspect="1"/>
          </p:cNvPicPr>
          <p:nvPr userDrawn="1"/>
        </p:nvPicPr>
        <p:blipFill>
          <a:blip r:embed="rId2"/>
          <a:stretch>
            <a:fillRect/>
          </a:stretch>
        </p:blipFill>
        <p:spPr>
          <a:xfrm>
            <a:off x="0" y="2"/>
            <a:ext cx="7582237" cy="829948"/>
          </a:xfrm>
          <a:prstGeom prst="rect">
            <a:avLst/>
          </a:prstGeom>
        </p:spPr>
      </p:pic>
      <p:sp>
        <p:nvSpPr>
          <p:cNvPr id="11" name="Title 1">
            <a:extLst>
              <a:ext uri="{FF2B5EF4-FFF2-40B4-BE49-F238E27FC236}">
                <a16:creationId xmlns:a16="http://schemas.microsoft.com/office/drawing/2014/main" id="{017D925A-FE71-CE40-80ED-7B1CE21795AE}"/>
              </a:ext>
            </a:extLst>
          </p:cNvPr>
          <p:cNvSpPr>
            <a:spLocks noGrp="1"/>
          </p:cNvSpPr>
          <p:nvPr>
            <p:ph type="title" hasCustomPrompt="1"/>
          </p:nvPr>
        </p:nvSpPr>
        <p:spPr>
          <a:xfrm>
            <a:off x="755650" y="-1395"/>
            <a:ext cx="5616550" cy="827526"/>
          </a:xfrm>
          <a:prstGeom prst="rect">
            <a:avLst/>
          </a:prstGeom>
        </p:spPr>
        <p:txBody>
          <a:bodyPr lIns="0" tIns="36000" rIns="36000" bIns="108000" anchor="b">
            <a:normAutofit/>
          </a:bodyPr>
          <a:lstStyle>
            <a:lvl1pPr>
              <a:lnSpc>
                <a:spcPct val="110000"/>
              </a:lnSpc>
              <a:defRPr sz="2000" b="1">
                <a:solidFill>
                  <a:schemeClr val="bg1"/>
                </a:solidFill>
              </a:defRPr>
            </a:lvl1pPr>
          </a:lstStyle>
          <a:p>
            <a:r>
              <a:rPr lang="en-US" dirty="0"/>
              <a:t>Click To Edit Title</a:t>
            </a:r>
          </a:p>
        </p:txBody>
      </p:sp>
      <p:pic>
        <p:nvPicPr>
          <p:cNvPr id="9" name="Picture 8">
            <a:extLst>
              <a:ext uri="{FF2B5EF4-FFF2-40B4-BE49-F238E27FC236}">
                <a16:creationId xmlns:a16="http://schemas.microsoft.com/office/drawing/2014/main" id="{3D16B1EF-5AA9-D84A-81AC-BC6BE93463DF}"/>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8388351" y="4353724"/>
            <a:ext cx="755650" cy="789776"/>
          </a:xfrm>
          <a:prstGeom prst="rect">
            <a:avLst/>
          </a:prstGeom>
        </p:spPr>
      </p:pic>
      <p:sp>
        <p:nvSpPr>
          <p:cNvPr id="15" name="Slide Number Placeholder 5">
            <a:extLst>
              <a:ext uri="{FF2B5EF4-FFF2-40B4-BE49-F238E27FC236}">
                <a16:creationId xmlns:a16="http://schemas.microsoft.com/office/drawing/2014/main" id="{3FD718A3-0F1A-B949-8A6A-458C094F7E92}"/>
              </a:ext>
            </a:extLst>
          </p:cNvPr>
          <p:cNvSpPr>
            <a:spLocks noGrp="1"/>
          </p:cNvSpPr>
          <p:nvPr>
            <p:ph type="sldNum" sz="quarter" idx="12"/>
          </p:nvPr>
        </p:nvSpPr>
        <p:spPr>
          <a:xfrm>
            <a:off x="8388351" y="4767263"/>
            <a:ext cx="648145" cy="273844"/>
          </a:xfrm>
          <a:prstGeom prst="rect">
            <a:avLst/>
          </a:prstGeom>
        </p:spPr>
        <p:txBody>
          <a:bodyPr/>
          <a:lstStyle>
            <a:lvl1pPr algn="r">
              <a:defRPr sz="900">
                <a:solidFill>
                  <a:srgbClr val="586065"/>
                </a:solidFill>
              </a:defRPr>
            </a:lvl1pPr>
          </a:lstStyle>
          <a:p>
            <a:fld id="{389DCB6B-776B-B74D-98EC-141E4E4FB2BA}" type="slidenum">
              <a:rPr lang="en-US" smtClean="0"/>
              <a:pPr/>
              <a:t>‹#›</a:t>
            </a:fld>
            <a:endParaRPr lang="en-US" dirty="0"/>
          </a:p>
        </p:txBody>
      </p:sp>
      <p:pic>
        <p:nvPicPr>
          <p:cNvPr id="7" name="Picture 6">
            <a:extLst>
              <a:ext uri="{FF2B5EF4-FFF2-40B4-BE49-F238E27FC236}">
                <a16:creationId xmlns:a16="http://schemas.microsoft.com/office/drawing/2014/main" id="{FC7002A3-A6A9-8643-ABA0-8FF65356EFAB}"/>
              </a:ext>
            </a:extLst>
          </p:cNvPr>
          <p:cNvPicPr>
            <a:picLocks noChangeAspect="1"/>
          </p:cNvPicPr>
          <p:nvPr userDrawn="1"/>
        </p:nvPicPr>
        <p:blipFill>
          <a:blip r:embed="rId4"/>
          <a:stretch>
            <a:fillRect/>
          </a:stretch>
        </p:blipFill>
        <p:spPr>
          <a:xfrm>
            <a:off x="7669756" y="143319"/>
            <a:ext cx="1258700" cy="588865"/>
          </a:xfrm>
          <a:prstGeom prst="rect">
            <a:avLst/>
          </a:prstGeom>
        </p:spPr>
      </p:pic>
    </p:spTree>
    <p:extLst>
      <p:ext uri="{BB962C8B-B14F-4D97-AF65-F5344CB8AC3E}">
        <p14:creationId xmlns:p14="http://schemas.microsoft.com/office/powerpoint/2010/main" val="188846013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2_Section Header (Blue)">
    <p:spTree>
      <p:nvGrpSpPr>
        <p:cNvPr id="1" name=""/>
        <p:cNvGrpSpPr/>
        <p:nvPr/>
      </p:nvGrpSpPr>
      <p:grpSpPr>
        <a:xfrm>
          <a:off x="0" y="0"/>
          <a:ext cx="0" cy="0"/>
          <a:chOff x="0" y="0"/>
          <a:chExt cx="0" cy="0"/>
        </a:xfrm>
      </p:grpSpPr>
      <p:pic>
        <p:nvPicPr>
          <p:cNvPr id="14" name="Picture 13">
            <a:extLst>
              <a:ext uri="{FF2B5EF4-FFF2-40B4-BE49-F238E27FC236}">
                <a16:creationId xmlns:a16="http://schemas.microsoft.com/office/drawing/2014/main" id="{6E1B20B9-0549-8D4F-BFE3-3FBB9A2D26B8}"/>
              </a:ext>
            </a:extLst>
          </p:cNvPr>
          <p:cNvPicPr>
            <a:picLocks noChangeAspect="1"/>
          </p:cNvPicPr>
          <p:nvPr userDrawn="1"/>
        </p:nvPicPr>
        <p:blipFill>
          <a:blip r:embed="rId2"/>
          <a:stretch>
            <a:fillRect/>
          </a:stretch>
        </p:blipFill>
        <p:spPr>
          <a:xfrm>
            <a:off x="0" y="2"/>
            <a:ext cx="7582237" cy="829948"/>
          </a:xfrm>
          <a:prstGeom prst="rect">
            <a:avLst/>
          </a:prstGeom>
        </p:spPr>
      </p:pic>
      <p:pic>
        <p:nvPicPr>
          <p:cNvPr id="9" name="Picture 8">
            <a:extLst>
              <a:ext uri="{FF2B5EF4-FFF2-40B4-BE49-F238E27FC236}">
                <a16:creationId xmlns:a16="http://schemas.microsoft.com/office/drawing/2014/main" id="{3D16B1EF-5AA9-D84A-81AC-BC6BE93463DF}"/>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8388351" y="4353724"/>
            <a:ext cx="755650" cy="789776"/>
          </a:xfrm>
          <a:prstGeom prst="rect">
            <a:avLst/>
          </a:prstGeom>
        </p:spPr>
      </p:pic>
      <p:sp>
        <p:nvSpPr>
          <p:cNvPr id="15" name="Slide Number Placeholder 5">
            <a:extLst>
              <a:ext uri="{FF2B5EF4-FFF2-40B4-BE49-F238E27FC236}">
                <a16:creationId xmlns:a16="http://schemas.microsoft.com/office/drawing/2014/main" id="{3FD718A3-0F1A-B949-8A6A-458C094F7E92}"/>
              </a:ext>
            </a:extLst>
          </p:cNvPr>
          <p:cNvSpPr>
            <a:spLocks noGrp="1"/>
          </p:cNvSpPr>
          <p:nvPr>
            <p:ph type="sldNum" sz="quarter" idx="12"/>
          </p:nvPr>
        </p:nvSpPr>
        <p:spPr>
          <a:xfrm>
            <a:off x="8388351" y="4767263"/>
            <a:ext cx="648145" cy="273844"/>
          </a:xfrm>
          <a:prstGeom prst="rect">
            <a:avLst/>
          </a:prstGeom>
        </p:spPr>
        <p:txBody>
          <a:bodyPr/>
          <a:lstStyle>
            <a:lvl1pPr algn="r">
              <a:defRPr sz="900">
                <a:solidFill>
                  <a:srgbClr val="586065"/>
                </a:solidFill>
              </a:defRPr>
            </a:lvl1pPr>
          </a:lstStyle>
          <a:p>
            <a:fld id="{389DCB6B-776B-B74D-98EC-141E4E4FB2BA}" type="slidenum">
              <a:rPr lang="en-US" smtClean="0"/>
              <a:pPr/>
              <a:t>‹#›</a:t>
            </a:fld>
            <a:endParaRPr lang="en-US" dirty="0"/>
          </a:p>
        </p:txBody>
      </p:sp>
      <p:sp>
        <p:nvSpPr>
          <p:cNvPr id="7" name="Text Placeholder 2">
            <a:extLst>
              <a:ext uri="{FF2B5EF4-FFF2-40B4-BE49-F238E27FC236}">
                <a16:creationId xmlns:a16="http://schemas.microsoft.com/office/drawing/2014/main" id="{EE08E73B-8658-E946-9F77-E99FFA09E0D8}"/>
              </a:ext>
            </a:extLst>
          </p:cNvPr>
          <p:cNvSpPr>
            <a:spLocks noGrp="1"/>
          </p:cNvSpPr>
          <p:nvPr>
            <p:ph type="body" idx="1" hasCustomPrompt="1"/>
          </p:nvPr>
        </p:nvSpPr>
        <p:spPr>
          <a:xfrm>
            <a:off x="755650" y="1120825"/>
            <a:ext cx="6696670" cy="317454"/>
          </a:xfrm>
          <a:prstGeom prst="rect">
            <a:avLst/>
          </a:prstGeom>
        </p:spPr>
        <p:txBody>
          <a:bodyPr lIns="0" tIns="0" rIns="0" bIns="36000">
            <a:spAutoFit/>
          </a:bodyPr>
          <a:lstStyle>
            <a:lvl1pPr marL="0" indent="0">
              <a:lnSpc>
                <a:spcPct val="110000"/>
              </a:lnSpc>
              <a:buNone/>
              <a:defRPr sz="1800" b="1">
                <a:solidFill>
                  <a:schemeClr val="accent1"/>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dirty="0"/>
              <a:t>Click to edit Headline</a:t>
            </a:r>
          </a:p>
        </p:txBody>
      </p:sp>
      <p:sp>
        <p:nvSpPr>
          <p:cNvPr id="8" name="Text Placeholder 25">
            <a:extLst>
              <a:ext uri="{FF2B5EF4-FFF2-40B4-BE49-F238E27FC236}">
                <a16:creationId xmlns:a16="http://schemas.microsoft.com/office/drawing/2014/main" id="{B4713F0B-0D70-004E-87A6-CF5F811D8C25}"/>
              </a:ext>
            </a:extLst>
          </p:cNvPr>
          <p:cNvSpPr>
            <a:spLocks noGrp="1"/>
          </p:cNvSpPr>
          <p:nvPr>
            <p:ph type="body" sz="quarter" idx="15" hasCustomPrompt="1"/>
          </p:nvPr>
        </p:nvSpPr>
        <p:spPr>
          <a:xfrm>
            <a:off x="755650" y="1780886"/>
            <a:ext cx="6697422" cy="2161357"/>
          </a:xfrm>
          <a:prstGeom prst="rect">
            <a:avLst/>
          </a:prstGeom>
        </p:spPr>
        <p:txBody>
          <a:bodyPr lIns="0" tIns="0" rIns="0" bIns="36000">
            <a:spAutoFit/>
          </a:bodyPr>
          <a:lstStyle>
            <a:lvl1pPr marL="0" indent="0">
              <a:lnSpc>
                <a:spcPct val="110000"/>
              </a:lnSpc>
              <a:buNone/>
              <a:defRPr sz="1300">
                <a:solidFill>
                  <a:schemeClr val="tx1"/>
                </a:solidFill>
              </a:defRPr>
            </a:lvl1pPr>
          </a:lstStyle>
          <a:p>
            <a:pPr lvl="0"/>
            <a:r>
              <a:rPr lang="en-GB" dirty="0"/>
              <a:t>Click</a:t>
            </a:r>
            <a:r>
              <a:rPr lang="zh-TW" altLang="en-US" dirty="0"/>
              <a:t> </a:t>
            </a:r>
            <a:r>
              <a:rPr lang="en-US" altLang="zh-TW" dirty="0"/>
              <a:t>to</a:t>
            </a:r>
            <a:r>
              <a:rPr lang="zh-TW" altLang="en-US" dirty="0"/>
              <a:t> </a:t>
            </a:r>
            <a:r>
              <a:rPr lang="en-US" altLang="zh-TW" dirty="0"/>
              <a:t>edit</a:t>
            </a:r>
            <a:r>
              <a:rPr lang="zh-TW" altLang="en-US" dirty="0"/>
              <a:t> </a:t>
            </a:r>
            <a:r>
              <a:rPr lang="en-US" altLang="zh-TW" dirty="0"/>
              <a:t>text</a:t>
            </a:r>
          </a:p>
          <a:p>
            <a:pPr lvl="0"/>
            <a:endParaRPr lang="en-US" dirty="0"/>
          </a:p>
          <a:p>
            <a:pPr lvl="0"/>
            <a:endParaRPr lang="en-US" dirty="0"/>
          </a:p>
          <a:p>
            <a:pPr lvl="0"/>
            <a:endParaRPr lang="en-US" dirty="0"/>
          </a:p>
          <a:p>
            <a:pPr lvl="0"/>
            <a:endParaRPr lang="en-US" dirty="0"/>
          </a:p>
          <a:p>
            <a:pPr lvl="0"/>
            <a:endParaRPr lang="en-US" dirty="0"/>
          </a:p>
          <a:p>
            <a:pPr lvl="0"/>
            <a:endParaRPr lang="en-GB" dirty="0"/>
          </a:p>
        </p:txBody>
      </p:sp>
      <p:sp>
        <p:nvSpPr>
          <p:cNvPr id="12" name="Title 1">
            <a:extLst>
              <a:ext uri="{FF2B5EF4-FFF2-40B4-BE49-F238E27FC236}">
                <a16:creationId xmlns:a16="http://schemas.microsoft.com/office/drawing/2014/main" id="{4982B407-C886-9443-AAD7-76A1E0BB555C}"/>
              </a:ext>
            </a:extLst>
          </p:cNvPr>
          <p:cNvSpPr>
            <a:spLocks noGrp="1"/>
          </p:cNvSpPr>
          <p:nvPr>
            <p:ph type="title" hasCustomPrompt="1"/>
          </p:nvPr>
        </p:nvSpPr>
        <p:spPr>
          <a:xfrm>
            <a:off x="755650" y="-1395"/>
            <a:ext cx="5616550" cy="827526"/>
          </a:xfrm>
          <a:prstGeom prst="rect">
            <a:avLst/>
          </a:prstGeom>
        </p:spPr>
        <p:txBody>
          <a:bodyPr lIns="0" tIns="36000" rIns="36000" bIns="108000" anchor="b">
            <a:normAutofit/>
          </a:bodyPr>
          <a:lstStyle>
            <a:lvl1pPr>
              <a:lnSpc>
                <a:spcPct val="110000"/>
              </a:lnSpc>
              <a:defRPr sz="2000" b="1">
                <a:solidFill>
                  <a:schemeClr val="bg1"/>
                </a:solidFill>
              </a:defRPr>
            </a:lvl1pPr>
          </a:lstStyle>
          <a:p>
            <a:r>
              <a:rPr lang="en-US" dirty="0"/>
              <a:t>Click To Edit Title</a:t>
            </a:r>
          </a:p>
        </p:txBody>
      </p:sp>
      <p:pic>
        <p:nvPicPr>
          <p:cNvPr id="10" name="Picture 9">
            <a:extLst>
              <a:ext uri="{FF2B5EF4-FFF2-40B4-BE49-F238E27FC236}">
                <a16:creationId xmlns:a16="http://schemas.microsoft.com/office/drawing/2014/main" id="{4C7B27D1-CD0D-994E-8E17-126FDAAEB379}"/>
              </a:ext>
            </a:extLst>
          </p:cNvPr>
          <p:cNvPicPr>
            <a:picLocks noChangeAspect="1"/>
          </p:cNvPicPr>
          <p:nvPr userDrawn="1"/>
        </p:nvPicPr>
        <p:blipFill>
          <a:blip r:embed="rId4"/>
          <a:stretch>
            <a:fillRect/>
          </a:stretch>
        </p:blipFill>
        <p:spPr>
          <a:xfrm>
            <a:off x="7669756" y="143319"/>
            <a:ext cx="1258700" cy="588865"/>
          </a:xfrm>
          <a:prstGeom prst="rect">
            <a:avLst/>
          </a:prstGeom>
        </p:spPr>
      </p:pic>
    </p:spTree>
    <p:extLst>
      <p:ext uri="{BB962C8B-B14F-4D97-AF65-F5344CB8AC3E}">
        <p14:creationId xmlns:p14="http://schemas.microsoft.com/office/powerpoint/2010/main" val="415494460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3_Section Header (Blue)">
    <p:spTree>
      <p:nvGrpSpPr>
        <p:cNvPr id="1" name=""/>
        <p:cNvGrpSpPr/>
        <p:nvPr/>
      </p:nvGrpSpPr>
      <p:grpSpPr>
        <a:xfrm>
          <a:off x="0" y="0"/>
          <a:ext cx="0" cy="0"/>
          <a:chOff x="0" y="0"/>
          <a:chExt cx="0" cy="0"/>
        </a:xfrm>
      </p:grpSpPr>
      <p:pic>
        <p:nvPicPr>
          <p:cNvPr id="17" name="Picture 16">
            <a:extLst>
              <a:ext uri="{FF2B5EF4-FFF2-40B4-BE49-F238E27FC236}">
                <a16:creationId xmlns:a16="http://schemas.microsoft.com/office/drawing/2014/main" id="{67D99FA8-AE8A-B647-8174-220828735BAE}"/>
              </a:ext>
            </a:extLst>
          </p:cNvPr>
          <p:cNvPicPr>
            <a:picLocks noChangeAspect="1"/>
          </p:cNvPicPr>
          <p:nvPr userDrawn="1"/>
        </p:nvPicPr>
        <p:blipFill>
          <a:blip r:embed="rId2"/>
          <a:stretch>
            <a:fillRect/>
          </a:stretch>
        </p:blipFill>
        <p:spPr>
          <a:xfrm>
            <a:off x="0" y="2"/>
            <a:ext cx="7582237" cy="829948"/>
          </a:xfrm>
          <a:prstGeom prst="rect">
            <a:avLst/>
          </a:prstGeom>
        </p:spPr>
      </p:pic>
      <p:sp>
        <p:nvSpPr>
          <p:cNvPr id="11" name="Title 1">
            <a:extLst>
              <a:ext uri="{FF2B5EF4-FFF2-40B4-BE49-F238E27FC236}">
                <a16:creationId xmlns:a16="http://schemas.microsoft.com/office/drawing/2014/main" id="{017D925A-FE71-CE40-80ED-7B1CE21795AE}"/>
              </a:ext>
            </a:extLst>
          </p:cNvPr>
          <p:cNvSpPr>
            <a:spLocks noGrp="1"/>
          </p:cNvSpPr>
          <p:nvPr>
            <p:ph type="title" hasCustomPrompt="1"/>
          </p:nvPr>
        </p:nvSpPr>
        <p:spPr>
          <a:xfrm>
            <a:off x="755650" y="-1395"/>
            <a:ext cx="5616550" cy="827526"/>
          </a:xfrm>
          <a:prstGeom prst="rect">
            <a:avLst/>
          </a:prstGeom>
        </p:spPr>
        <p:txBody>
          <a:bodyPr lIns="0" tIns="36000" rIns="36000" bIns="108000" anchor="b">
            <a:normAutofit/>
          </a:bodyPr>
          <a:lstStyle>
            <a:lvl1pPr>
              <a:lnSpc>
                <a:spcPct val="110000"/>
              </a:lnSpc>
              <a:defRPr sz="2000" b="1">
                <a:solidFill>
                  <a:schemeClr val="bg1"/>
                </a:solidFill>
              </a:defRPr>
            </a:lvl1pPr>
          </a:lstStyle>
          <a:p>
            <a:r>
              <a:rPr lang="en-US" dirty="0"/>
              <a:t>Click To Edit Title</a:t>
            </a:r>
          </a:p>
        </p:txBody>
      </p:sp>
      <p:pic>
        <p:nvPicPr>
          <p:cNvPr id="13" name="Picture 12">
            <a:extLst>
              <a:ext uri="{FF2B5EF4-FFF2-40B4-BE49-F238E27FC236}">
                <a16:creationId xmlns:a16="http://schemas.microsoft.com/office/drawing/2014/main" id="{31D5BEB9-7771-CC48-84F8-2118A9B71586}"/>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8388351" y="4353724"/>
            <a:ext cx="755650" cy="789776"/>
          </a:xfrm>
          <a:prstGeom prst="rect">
            <a:avLst/>
          </a:prstGeom>
        </p:spPr>
      </p:pic>
      <p:sp>
        <p:nvSpPr>
          <p:cNvPr id="7" name="Text Placeholder 2">
            <a:extLst>
              <a:ext uri="{FF2B5EF4-FFF2-40B4-BE49-F238E27FC236}">
                <a16:creationId xmlns:a16="http://schemas.microsoft.com/office/drawing/2014/main" id="{D28B8203-48C6-1D4C-915E-5CA410FE7F56}"/>
              </a:ext>
            </a:extLst>
          </p:cNvPr>
          <p:cNvSpPr>
            <a:spLocks noGrp="1"/>
          </p:cNvSpPr>
          <p:nvPr>
            <p:ph type="body" idx="1" hasCustomPrompt="1"/>
          </p:nvPr>
        </p:nvSpPr>
        <p:spPr>
          <a:xfrm>
            <a:off x="755650" y="1120825"/>
            <a:ext cx="6697928" cy="317454"/>
          </a:xfrm>
          <a:prstGeom prst="rect">
            <a:avLst/>
          </a:prstGeom>
        </p:spPr>
        <p:txBody>
          <a:bodyPr lIns="0" tIns="0" rIns="0" bIns="36000">
            <a:spAutoFit/>
          </a:bodyPr>
          <a:lstStyle>
            <a:lvl1pPr marL="0" indent="0">
              <a:lnSpc>
                <a:spcPct val="110000"/>
              </a:lnSpc>
              <a:buNone/>
              <a:defRPr sz="1800" b="1">
                <a:solidFill>
                  <a:schemeClr val="accent1"/>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dirty="0"/>
              <a:t>Click to edit Headline</a:t>
            </a:r>
            <a:r>
              <a:rPr lang="zh-TW" altLang="en-US" dirty="0"/>
              <a:t> </a:t>
            </a:r>
            <a:r>
              <a:rPr lang="en-US" altLang="zh-TW" dirty="0"/>
              <a:t>(first</a:t>
            </a:r>
            <a:r>
              <a:rPr lang="zh-TW" altLang="en-US" dirty="0"/>
              <a:t> </a:t>
            </a:r>
            <a:r>
              <a:rPr lang="en-US" altLang="zh-TW" dirty="0"/>
              <a:t>level)</a:t>
            </a:r>
            <a:endParaRPr lang="en-US" dirty="0"/>
          </a:p>
        </p:txBody>
      </p:sp>
      <p:sp>
        <p:nvSpPr>
          <p:cNvPr id="8" name="Text Placeholder 16">
            <a:extLst>
              <a:ext uri="{FF2B5EF4-FFF2-40B4-BE49-F238E27FC236}">
                <a16:creationId xmlns:a16="http://schemas.microsoft.com/office/drawing/2014/main" id="{86A14458-4421-8745-8CD7-949ECAA5D72D}"/>
              </a:ext>
            </a:extLst>
          </p:cNvPr>
          <p:cNvSpPr>
            <a:spLocks noGrp="1"/>
          </p:cNvSpPr>
          <p:nvPr>
            <p:ph type="body" sz="quarter" idx="13" hasCustomPrompt="1"/>
          </p:nvPr>
        </p:nvSpPr>
        <p:spPr>
          <a:xfrm>
            <a:off x="755650" y="1693079"/>
            <a:ext cx="6697927" cy="286164"/>
          </a:xfrm>
          <a:prstGeom prst="rect">
            <a:avLst/>
          </a:prstGeom>
        </p:spPr>
        <p:txBody>
          <a:bodyPr lIns="0" tIns="0" rIns="0" bIns="36000">
            <a:spAutoFit/>
          </a:bodyPr>
          <a:lstStyle>
            <a:lvl1pPr marL="0" indent="0">
              <a:lnSpc>
                <a:spcPct val="110000"/>
              </a:lnSpc>
              <a:buNone/>
              <a:defRPr sz="1600" b="1">
                <a:solidFill>
                  <a:schemeClr val="tx1"/>
                </a:solidFill>
              </a:defRPr>
            </a:lvl1pPr>
          </a:lstStyle>
          <a:p>
            <a:pPr lvl="0"/>
            <a:r>
              <a:rPr lang="en-US" altLang="zh-TW" dirty="0"/>
              <a:t>Click</a:t>
            </a:r>
            <a:r>
              <a:rPr lang="zh-TW" altLang="en-US" dirty="0"/>
              <a:t> </a:t>
            </a:r>
            <a:r>
              <a:rPr lang="en-US" altLang="zh-TW" dirty="0"/>
              <a:t>to</a:t>
            </a:r>
            <a:r>
              <a:rPr lang="zh-TW" altLang="en-US" dirty="0"/>
              <a:t> </a:t>
            </a:r>
            <a:r>
              <a:rPr lang="en-US" altLang="zh-TW" dirty="0"/>
              <a:t>edit</a:t>
            </a:r>
            <a:r>
              <a:rPr lang="zh-TW" altLang="en-US" dirty="0"/>
              <a:t> </a:t>
            </a:r>
            <a:r>
              <a:rPr lang="en-US" altLang="zh-TW" dirty="0"/>
              <a:t>Headline</a:t>
            </a:r>
            <a:r>
              <a:rPr lang="zh-TW" altLang="en-US" dirty="0"/>
              <a:t> </a:t>
            </a:r>
            <a:r>
              <a:rPr lang="en-US" altLang="zh-TW" dirty="0"/>
              <a:t>(second</a:t>
            </a:r>
            <a:r>
              <a:rPr lang="zh-TW" altLang="en-US" dirty="0"/>
              <a:t> </a:t>
            </a:r>
            <a:r>
              <a:rPr lang="en-US" altLang="zh-TW" dirty="0"/>
              <a:t>level)</a:t>
            </a:r>
            <a:endParaRPr lang="en-US" dirty="0"/>
          </a:p>
        </p:txBody>
      </p:sp>
      <p:sp>
        <p:nvSpPr>
          <p:cNvPr id="9" name="Text Placeholder 23">
            <a:extLst>
              <a:ext uri="{FF2B5EF4-FFF2-40B4-BE49-F238E27FC236}">
                <a16:creationId xmlns:a16="http://schemas.microsoft.com/office/drawing/2014/main" id="{843A7A65-1401-DB43-BE5D-1469B6E30232}"/>
              </a:ext>
            </a:extLst>
          </p:cNvPr>
          <p:cNvSpPr>
            <a:spLocks noGrp="1"/>
          </p:cNvSpPr>
          <p:nvPr>
            <p:ph type="body" sz="quarter" idx="14" hasCustomPrompt="1"/>
          </p:nvPr>
        </p:nvSpPr>
        <p:spPr>
          <a:xfrm>
            <a:off x="771524" y="2261020"/>
            <a:ext cx="6680796" cy="230251"/>
          </a:xfrm>
          <a:prstGeom prst="rect">
            <a:avLst/>
          </a:prstGeom>
        </p:spPr>
        <p:txBody>
          <a:bodyPr lIns="0" tIns="0" rIns="0" bIns="36000">
            <a:spAutoFit/>
          </a:bodyPr>
          <a:lstStyle>
            <a:lvl1pPr marL="0" marR="0" indent="0" algn="l" defTabSz="685800" rtl="0" eaLnBrk="1" fontAlgn="auto" latinLnBrk="0" hangingPunct="1">
              <a:lnSpc>
                <a:spcPct val="110000"/>
              </a:lnSpc>
              <a:spcBef>
                <a:spcPts val="750"/>
              </a:spcBef>
              <a:spcAft>
                <a:spcPts val="0"/>
              </a:spcAft>
              <a:buClrTx/>
              <a:buSzTx/>
              <a:buFont typeface="Arial" panose="020B0604020202020204" pitchFamily="34" charset="0"/>
              <a:buNone/>
              <a:tabLst/>
              <a:defRPr sz="1400" b="1">
                <a:solidFill>
                  <a:schemeClr val="tx1"/>
                </a:solidFill>
              </a:defRPr>
            </a:lvl1pPr>
          </a:lstStyle>
          <a:p>
            <a:pPr marL="0" marR="0" lvl="0" indent="0" algn="l" defTabSz="685800" rtl="0" eaLnBrk="1" fontAlgn="auto" latinLnBrk="0" hangingPunct="1">
              <a:lnSpc>
                <a:spcPct val="90000"/>
              </a:lnSpc>
              <a:spcBef>
                <a:spcPts val="750"/>
              </a:spcBef>
              <a:spcAft>
                <a:spcPts val="0"/>
              </a:spcAft>
              <a:buClrTx/>
              <a:buSzTx/>
              <a:buFont typeface="Arial" panose="020B0604020202020204" pitchFamily="34" charset="0"/>
              <a:buNone/>
              <a:tabLst/>
              <a:defRPr/>
            </a:pPr>
            <a:r>
              <a:rPr lang="en-US" altLang="zh-TW" dirty="0"/>
              <a:t>Click</a:t>
            </a:r>
            <a:r>
              <a:rPr lang="zh-TW" altLang="en-US" dirty="0"/>
              <a:t> </a:t>
            </a:r>
            <a:r>
              <a:rPr lang="en-US" altLang="zh-TW" dirty="0"/>
              <a:t>to</a:t>
            </a:r>
            <a:r>
              <a:rPr lang="zh-TW" altLang="en-US" dirty="0"/>
              <a:t> </a:t>
            </a:r>
            <a:r>
              <a:rPr lang="en-US" altLang="zh-TW" dirty="0"/>
              <a:t>edit</a:t>
            </a:r>
            <a:r>
              <a:rPr lang="zh-TW" altLang="en-US" dirty="0"/>
              <a:t> </a:t>
            </a:r>
            <a:r>
              <a:rPr lang="en-US" altLang="zh-TW" dirty="0"/>
              <a:t>Headline</a:t>
            </a:r>
            <a:r>
              <a:rPr lang="zh-TW" altLang="en-US" dirty="0"/>
              <a:t> </a:t>
            </a:r>
            <a:r>
              <a:rPr lang="en-US" altLang="zh-TW" dirty="0"/>
              <a:t>(third</a:t>
            </a:r>
            <a:r>
              <a:rPr lang="zh-TW" altLang="en-US" dirty="0"/>
              <a:t> </a:t>
            </a:r>
            <a:r>
              <a:rPr lang="en-US" altLang="zh-TW" dirty="0"/>
              <a:t>level)</a:t>
            </a:r>
            <a:endParaRPr lang="en-US" dirty="0"/>
          </a:p>
        </p:txBody>
      </p:sp>
      <p:sp>
        <p:nvSpPr>
          <p:cNvPr id="15" name="Text Placeholder 25">
            <a:extLst>
              <a:ext uri="{FF2B5EF4-FFF2-40B4-BE49-F238E27FC236}">
                <a16:creationId xmlns:a16="http://schemas.microsoft.com/office/drawing/2014/main" id="{FE38F8A9-DB96-174E-8B35-37AC8EF5D227}"/>
              </a:ext>
            </a:extLst>
          </p:cNvPr>
          <p:cNvSpPr>
            <a:spLocks noGrp="1"/>
          </p:cNvSpPr>
          <p:nvPr>
            <p:ph type="body" sz="quarter" idx="15" hasCustomPrompt="1"/>
          </p:nvPr>
        </p:nvSpPr>
        <p:spPr>
          <a:xfrm>
            <a:off x="755650" y="2828962"/>
            <a:ext cx="6696670" cy="1759012"/>
          </a:xfrm>
          <a:prstGeom prst="rect">
            <a:avLst/>
          </a:prstGeom>
        </p:spPr>
        <p:txBody>
          <a:bodyPr lIns="0" tIns="0" rIns="0" bIns="36000">
            <a:noAutofit/>
          </a:bodyPr>
          <a:lstStyle>
            <a:lvl1pPr marL="252000" indent="-252000">
              <a:lnSpc>
                <a:spcPct val="110000"/>
              </a:lnSpc>
              <a:buFontTx/>
              <a:buBlip>
                <a:blip r:embed="rId4"/>
              </a:buBlip>
              <a:defRPr sz="1300">
                <a:solidFill>
                  <a:schemeClr val="tx1"/>
                </a:solidFill>
              </a:defRPr>
            </a:lvl1pPr>
          </a:lstStyle>
          <a:p>
            <a:pPr lvl="0"/>
            <a:r>
              <a:rPr lang="en-GB" dirty="0"/>
              <a:t>Click</a:t>
            </a:r>
            <a:r>
              <a:rPr lang="zh-TW" altLang="en-US" dirty="0"/>
              <a:t> </a:t>
            </a:r>
            <a:r>
              <a:rPr lang="en-US" altLang="zh-TW" dirty="0"/>
              <a:t>to</a:t>
            </a:r>
            <a:r>
              <a:rPr lang="zh-TW" altLang="en-US" dirty="0"/>
              <a:t> </a:t>
            </a:r>
            <a:r>
              <a:rPr lang="en-US" altLang="zh-TW" dirty="0"/>
              <a:t>edit</a:t>
            </a:r>
            <a:r>
              <a:rPr lang="zh-TW" altLang="en-US" dirty="0"/>
              <a:t> </a:t>
            </a:r>
            <a:r>
              <a:rPr lang="en-US" altLang="zh-TW" dirty="0"/>
              <a:t>Text</a:t>
            </a:r>
          </a:p>
        </p:txBody>
      </p:sp>
      <p:sp>
        <p:nvSpPr>
          <p:cNvPr id="16" name="Slide Number Placeholder 5">
            <a:extLst>
              <a:ext uri="{FF2B5EF4-FFF2-40B4-BE49-F238E27FC236}">
                <a16:creationId xmlns:a16="http://schemas.microsoft.com/office/drawing/2014/main" id="{552A2BE3-1EB9-B04C-A2E3-407A32047892}"/>
              </a:ext>
            </a:extLst>
          </p:cNvPr>
          <p:cNvSpPr>
            <a:spLocks noGrp="1"/>
          </p:cNvSpPr>
          <p:nvPr>
            <p:ph type="sldNum" sz="quarter" idx="4"/>
          </p:nvPr>
        </p:nvSpPr>
        <p:spPr>
          <a:xfrm>
            <a:off x="8548654" y="4767263"/>
            <a:ext cx="495612" cy="274637"/>
          </a:xfrm>
          <a:prstGeom prst="rect">
            <a:avLst/>
          </a:prstGeom>
        </p:spPr>
        <p:txBody>
          <a:bodyPr vert="horz" lIns="91440" tIns="45720" rIns="91440" bIns="45720" rtlCol="0" anchor="ctr"/>
          <a:lstStyle>
            <a:lvl1pPr algn="r">
              <a:defRPr sz="900">
                <a:solidFill>
                  <a:schemeClr val="tx1"/>
                </a:solidFill>
              </a:defRPr>
            </a:lvl1pPr>
          </a:lstStyle>
          <a:p>
            <a:fld id="{5038817A-EC8C-9741-B890-B42566868108}" type="slidenum">
              <a:rPr lang="en-US" smtClean="0"/>
              <a:pPr/>
              <a:t>‹#›</a:t>
            </a:fld>
            <a:endParaRPr lang="en-US" dirty="0"/>
          </a:p>
        </p:txBody>
      </p:sp>
      <p:pic>
        <p:nvPicPr>
          <p:cNvPr id="12" name="Picture 11">
            <a:extLst>
              <a:ext uri="{FF2B5EF4-FFF2-40B4-BE49-F238E27FC236}">
                <a16:creationId xmlns:a16="http://schemas.microsoft.com/office/drawing/2014/main" id="{C82BA230-387A-8748-AD6D-FD47C2BE4600}"/>
              </a:ext>
            </a:extLst>
          </p:cNvPr>
          <p:cNvPicPr>
            <a:picLocks noChangeAspect="1"/>
          </p:cNvPicPr>
          <p:nvPr userDrawn="1"/>
        </p:nvPicPr>
        <p:blipFill>
          <a:blip r:embed="rId5"/>
          <a:stretch>
            <a:fillRect/>
          </a:stretch>
        </p:blipFill>
        <p:spPr>
          <a:xfrm>
            <a:off x="7669756" y="143319"/>
            <a:ext cx="1258700" cy="588865"/>
          </a:xfrm>
          <a:prstGeom prst="rect">
            <a:avLst/>
          </a:prstGeom>
        </p:spPr>
      </p:pic>
    </p:spTree>
    <p:extLst>
      <p:ext uri="{BB962C8B-B14F-4D97-AF65-F5344CB8AC3E}">
        <p14:creationId xmlns:p14="http://schemas.microsoft.com/office/powerpoint/2010/main" val="338323180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4_Section Header (Blue)">
    <p:spTree>
      <p:nvGrpSpPr>
        <p:cNvPr id="1" name=""/>
        <p:cNvGrpSpPr/>
        <p:nvPr/>
      </p:nvGrpSpPr>
      <p:grpSpPr>
        <a:xfrm>
          <a:off x="0" y="0"/>
          <a:ext cx="0" cy="0"/>
          <a:chOff x="0" y="0"/>
          <a:chExt cx="0" cy="0"/>
        </a:xfrm>
      </p:grpSpPr>
      <p:pic>
        <p:nvPicPr>
          <p:cNvPr id="45" name="Picture 44">
            <a:extLst>
              <a:ext uri="{FF2B5EF4-FFF2-40B4-BE49-F238E27FC236}">
                <a16:creationId xmlns:a16="http://schemas.microsoft.com/office/drawing/2014/main" id="{FFBC4A39-0889-304B-8A8B-46E080D891B5}"/>
              </a:ext>
            </a:extLst>
          </p:cNvPr>
          <p:cNvPicPr>
            <a:picLocks noChangeAspect="1"/>
          </p:cNvPicPr>
          <p:nvPr userDrawn="1"/>
        </p:nvPicPr>
        <p:blipFill>
          <a:blip r:embed="rId2"/>
          <a:stretch>
            <a:fillRect/>
          </a:stretch>
        </p:blipFill>
        <p:spPr>
          <a:xfrm>
            <a:off x="0" y="2"/>
            <a:ext cx="7582237" cy="829948"/>
          </a:xfrm>
          <a:prstGeom prst="rect">
            <a:avLst/>
          </a:prstGeom>
        </p:spPr>
      </p:pic>
      <p:sp>
        <p:nvSpPr>
          <p:cNvPr id="11" name="Title 1">
            <a:extLst>
              <a:ext uri="{FF2B5EF4-FFF2-40B4-BE49-F238E27FC236}">
                <a16:creationId xmlns:a16="http://schemas.microsoft.com/office/drawing/2014/main" id="{017D925A-FE71-CE40-80ED-7B1CE21795AE}"/>
              </a:ext>
            </a:extLst>
          </p:cNvPr>
          <p:cNvSpPr>
            <a:spLocks noGrp="1"/>
          </p:cNvSpPr>
          <p:nvPr>
            <p:ph type="title" hasCustomPrompt="1"/>
          </p:nvPr>
        </p:nvSpPr>
        <p:spPr>
          <a:xfrm>
            <a:off x="755650" y="-1395"/>
            <a:ext cx="5616550" cy="827526"/>
          </a:xfrm>
          <a:prstGeom prst="rect">
            <a:avLst/>
          </a:prstGeom>
        </p:spPr>
        <p:txBody>
          <a:bodyPr lIns="0" tIns="36000" rIns="36000" bIns="108000" anchor="b">
            <a:normAutofit/>
          </a:bodyPr>
          <a:lstStyle>
            <a:lvl1pPr>
              <a:lnSpc>
                <a:spcPct val="110000"/>
              </a:lnSpc>
              <a:defRPr sz="2000" b="1">
                <a:solidFill>
                  <a:schemeClr val="bg1"/>
                </a:solidFill>
              </a:defRPr>
            </a:lvl1pPr>
          </a:lstStyle>
          <a:p>
            <a:r>
              <a:rPr lang="en-US" dirty="0"/>
              <a:t>Click To Edit Title</a:t>
            </a:r>
          </a:p>
        </p:txBody>
      </p:sp>
      <p:pic>
        <p:nvPicPr>
          <p:cNvPr id="13" name="Picture 12">
            <a:extLst>
              <a:ext uri="{FF2B5EF4-FFF2-40B4-BE49-F238E27FC236}">
                <a16:creationId xmlns:a16="http://schemas.microsoft.com/office/drawing/2014/main" id="{31D5BEB9-7771-CC48-84F8-2118A9B71586}"/>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8388351" y="4353724"/>
            <a:ext cx="755650" cy="789776"/>
          </a:xfrm>
          <a:prstGeom prst="rect">
            <a:avLst/>
          </a:prstGeom>
        </p:spPr>
      </p:pic>
      <p:sp>
        <p:nvSpPr>
          <p:cNvPr id="14" name="Slide Number Placeholder 5">
            <a:extLst>
              <a:ext uri="{FF2B5EF4-FFF2-40B4-BE49-F238E27FC236}">
                <a16:creationId xmlns:a16="http://schemas.microsoft.com/office/drawing/2014/main" id="{CBA8678F-FE6E-9148-B4FB-62E16B949FF6}"/>
              </a:ext>
            </a:extLst>
          </p:cNvPr>
          <p:cNvSpPr>
            <a:spLocks noGrp="1"/>
          </p:cNvSpPr>
          <p:nvPr>
            <p:ph type="sldNum" sz="quarter" idx="12"/>
          </p:nvPr>
        </p:nvSpPr>
        <p:spPr>
          <a:xfrm>
            <a:off x="8388351" y="4767263"/>
            <a:ext cx="648145" cy="273844"/>
          </a:xfrm>
          <a:prstGeom prst="rect">
            <a:avLst/>
          </a:prstGeom>
        </p:spPr>
        <p:txBody>
          <a:bodyPr/>
          <a:lstStyle>
            <a:lvl1pPr algn="r">
              <a:defRPr sz="900">
                <a:solidFill>
                  <a:srgbClr val="586065"/>
                </a:solidFill>
              </a:defRPr>
            </a:lvl1pPr>
          </a:lstStyle>
          <a:p>
            <a:fld id="{389DCB6B-776B-B74D-98EC-141E4E4FB2BA}" type="slidenum">
              <a:rPr lang="en-US" smtClean="0"/>
              <a:pPr/>
              <a:t>‹#›</a:t>
            </a:fld>
            <a:endParaRPr lang="en-US" dirty="0"/>
          </a:p>
        </p:txBody>
      </p:sp>
      <p:sp>
        <p:nvSpPr>
          <p:cNvPr id="24" name="Rectangle 23">
            <a:extLst>
              <a:ext uri="{FF2B5EF4-FFF2-40B4-BE49-F238E27FC236}">
                <a16:creationId xmlns:a16="http://schemas.microsoft.com/office/drawing/2014/main" id="{8F3F1D19-0ECD-5646-87E6-157C79A721EA}"/>
              </a:ext>
            </a:extLst>
          </p:cNvPr>
          <p:cNvSpPr/>
          <p:nvPr userDrawn="1"/>
        </p:nvSpPr>
        <p:spPr>
          <a:xfrm>
            <a:off x="3392070" y="2174777"/>
            <a:ext cx="2387600" cy="12065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accent2"/>
              </a:solidFill>
            </a:endParaRPr>
          </a:p>
        </p:txBody>
      </p:sp>
      <p:sp>
        <p:nvSpPr>
          <p:cNvPr id="25" name="TextBox 24">
            <a:extLst>
              <a:ext uri="{FF2B5EF4-FFF2-40B4-BE49-F238E27FC236}">
                <a16:creationId xmlns:a16="http://schemas.microsoft.com/office/drawing/2014/main" id="{9560ED8F-7666-6D4A-829A-68C870805A2C}"/>
              </a:ext>
            </a:extLst>
          </p:cNvPr>
          <p:cNvSpPr txBox="1"/>
          <p:nvPr userDrawn="1"/>
        </p:nvSpPr>
        <p:spPr>
          <a:xfrm>
            <a:off x="3407325" y="2182890"/>
            <a:ext cx="720080" cy="1477328"/>
          </a:xfrm>
          <a:prstGeom prst="rect">
            <a:avLst/>
          </a:prstGeom>
          <a:noFill/>
        </p:spPr>
        <p:txBody>
          <a:bodyPr wrap="square" lIns="0" tIns="0" rIns="36000" bIns="0" rtlCol="0" anchor="b" anchorCtr="0">
            <a:spAutoFit/>
          </a:bodyPr>
          <a:lstStyle/>
          <a:p>
            <a:pPr algn="l"/>
            <a:r>
              <a:rPr lang="en-US" sz="9600" b="1" dirty="0">
                <a:solidFill>
                  <a:schemeClr val="bg2">
                    <a:alpha val="23000"/>
                  </a:schemeClr>
                </a:solidFill>
                <a:latin typeface="Arial" panose="020B0604020202020204" pitchFamily="34" charset="0"/>
                <a:cs typeface="Arial" panose="020B0604020202020204" pitchFamily="34" charset="0"/>
              </a:rPr>
              <a:t>2</a:t>
            </a:r>
          </a:p>
        </p:txBody>
      </p:sp>
      <p:sp>
        <p:nvSpPr>
          <p:cNvPr id="26" name="Rectangle 25">
            <a:extLst>
              <a:ext uri="{FF2B5EF4-FFF2-40B4-BE49-F238E27FC236}">
                <a16:creationId xmlns:a16="http://schemas.microsoft.com/office/drawing/2014/main" id="{7A91B8EF-F4D7-B348-B943-88EE6F71B2BB}"/>
              </a:ext>
            </a:extLst>
          </p:cNvPr>
          <p:cNvSpPr/>
          <p:nvPr userDrawn="1"/>
        </p:nvSpPr>
        <p:spPr>
          <a:xfrm>
            <a:off x="3392070" y="3597498"/>
            <a:ext cx="2387600" cy="12065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accent5"/>
              </a:solidFill>
            </a:endParaRPr>
          </a:p>
        </p:txBody>
      </p:sp>
      <p:sp>
        <p:nvSpPr>
          <p:cNvPr id="27" name="TextBox 26">
            <a:extLst>
              <a:ext uri="{FF2B5EF4-FFF2-40B4-BE49-F238E27FC236}">
                <a16:creationId xmlns:a16="http://schemas.microsoft.com/office/drawing/2014/main" id="{C981159B-78A2-0B47-BAE0-8FAC082DEDFD}"/>
              </a:ext>
            </a:extLst>
          </p:cNvPr>
          <p:cNvSpPr txBox="1"/>
          <p:nvPr userDrawn="1"/>
        </p:nvSpPr>
        <p:spPr>
          <a:xfrm>
            <a:off x="3407325" y="3605611"/>
            <a:ext cx="720080" cy="1477328"/>
          </a:xfrm>
          <a:prstGeom prst="rect">
            <a:avLst/>
          </a:prstGeom>
          <a:noFill/>
        </p:spPr>
        <p:txBody>
          <a:bodyPr wrap="square" lIns="0" tIns="0" rIns="36000" bIns="0" rtlCol="0" anchor="b" anchorCtr="0">
            <a:spAutoFit/>
          </a:bodyPr>
          <a:lstStyle/>
          <a:p>
            <a:pPr algn="l"/>
            <a:r>
              <a:rPr lang="en-US" sz="9600" b="1" dirty="0">
                <a:solidFill>
                  <a:schemeClr val="bg2">
                    <a:alpha val="23000"/>
                  </a:schemeClr>
                </a:solidFill>
                <a:latin typeface="Arial" panose="020B0604020202020204" pitchFamily="34" charset="0"/>
                <a:cs typeface="Arial" panose="020B0604020202020204" pitchFamily="34" charset="0"/>
              </a:rPr>
              <a:t>5</a:t>
            </a:r>
          </a:p>
        </p:txBody>
      </p:sp>
      <p:sp>
        <p:nvSpPr>
          <p:cNvPr id="28" name="Rectangle 27">
            <a:extLst>
              <a:ext uri="{FF2B5EF4-FFF2-40B4-BE49-F238E27FC236}">
                <a16:creationId xmlns:a16="http://schemas.microsoft.com/office/drawing/2014/main" id="{48DA2DA3-9809-1A4A-BB49-1CD594F6F736}"/>
              </a:ext>
            </a:extLst>
          </p:cNvPr>
          <p:cNvSpPr/>
          <p:nvPr userDrawn="1"/>
        </p:nvSpPr>
        <p:spPr>
          <a:xfrm>
            <a:off x="756828" y="2174777"/>
            <a:ext cx="2387600" cy="12065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accent1"/>
              </a:solidFill>
            </a:endParaRPr>
          </a:p>
        </p:txBody>
      </p:sp>
      <p:sp>
        <p:nvSpPr>
          <p:cNvPr id="29" name="TextBox 28">
            <a:extLst>
              <a:ext uri="{FF2B5EF4-FFF2-40B4-BE49-F238E27FC236}">
                <a16:creationId xmlns:a16="http://schemas.microsoft.com/office/drawing/2014/main" id="{E9535CFD-8EDE-2149-8616-FD04C639CC9B}"/>
              </a:ext>
            </a:extLst>
          </p:cNvPr>
          <p:cNvSpPr txBox="1"/>
          <p:nvPr userDrawn="1"/>
        </p:nvSpPr>
        <p:spPr>
          <a:xfrm>
            <a:off x="772083" y="2182890"/>
            <a:ext cx="720080" cy="1477328"/>
          </a:xfrm>
          <a:prstGeom prst="rect">
            <a:avLst/>
          </a:prstGeom>
          <a:noFill/>
        </p:spPr>
        <p:txBody>
          <a:bodyPr wrap="square" lIns="0" tIns="0" rIns="36000" bIns="0" rtlCol="0" anchor="b" anchorCtr="0">
            <a:spAutoFit/>
          </a:bodyPr>
          <a:lstStyle/>
          <a:p>
            <a:pPr algn="l"/>
            <a:r>
              <a:rPr lang="en-US" sz="9600" b="1" dirty="0">
                <a:solidFill>
                  <a:schemeClr val="bg2">
                    <a:alpha val="23000"/>
                  </a:schemeClr>
                </a:solidFill>
                <a:latin typeface="Arial" panose="020B0604020202020204" pitchFamily="34" charset="0"/>
                <a:cs typeface="Arial" panose="020B0604020202020204" pitchFamily="34" charset="0"/>
              </a:rPr>
              <a:t>1</a:t>
            </a:r>
          </a:p>
        </p:txBody>
      </p:sp>
      <p:sp>
        <p:nvSpPr>
          <p:cNvPr id="30" name="Rectangle 29">
            <a:extLst>
              <a:ext uri="{FF2B5EF4-FFF2-40B4-BE49-F238E27FC236}">
                <a16:creationId xmlns:a16="http://schemas.microsoft.com/office/drawing/2014/main" id="{69F16C47-73CE-F045-A67A-ABBF5A76558B}"/>
              </a:ext>
            </a:extLst>
          </p:cNvPr>
          <p:cNvSpPr/>
          <p:nvPr userDrawn="1"/>
        </p:nvSpPr>
        <p:spPr>
          <a:xfrm>
            <a:off x="756828" y="3597498"/>
            <a:ext cx="2387600" cy="12065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accent4"/>
              </a:solidFill>
            </a:endParaRPr>
          </a:p>
        </p:txBody>
      </p:sp>
      <p:sp>
        <p:nvSpPr>
          <p:cNvPr id="31" name="TextBox 30">
            <a:extLst>
              <a:ext uri="{FF2B5EF4-FFF2-40B4-BE49-F238E27FC236}">
                <a16:creationId xmlns:a16="http://schemas.microsoft.com/office/drawing/2014/main" id="{CC8CE5A2-4646-134B-BDEB-AC2744EC76BE}"/>
              </a:ext>
            </a:extLst>
          </p:cNvPr>
          <p:cNvSpPr txBox="1"/>
          <p:nvPr userDrawn="1"/>
        </p:nvSpPr>
        <p:spPr>
          <a:xfrm>
            <a:off x="772083" y="3605611"/>
            <a:ext cx="720080" cy="1477328"/>
          </a:xfrm>
          <a:prstGeom prst="rect">
            <a:avLst/>
          </a:prstGeom>
          <a:noFill/>
        </p:spPr>
        <p:txBody>
          <a:bodyPr wrap="square" lIns="0" tIns="0" rIns="36000" bIns="0" rtlCol="0" anchor="b" anchorCtr="0">
            <a:spAutoFit/>
          </a:bodyPr>
          <a:lstStyle/>
          <a:p>
            <a:pPr algn="l"/>
            <a:r>
              <a:rPr lang="en-US" sz="9600" b="1" dirty="0">
                <a:solidFill>
                  <a:schemeClr val="bg2">
                    <a:alpha val="23000"/>
                  </a:schemeClr>
                </a:solidFill>
                <a:latin typeface="Arial" panose="020B0604020202020204" pitchFamily="34" charset="0"/>
                <a:cs typeface="Arial" panose="020B0604020202020204" pitchFamily="34" charset="0"/>
              </a:rPr>
              <a:t>4</a:t>
            </a:r>
          </a:p>
        </p:txBody>
      </p:sp>
      <p:sp>
        <p:nvSpPr>
          <p:cNvPr id="32" name="Rectangle 31">
            <a:extLst>
              <a:ext uri="{FF2B5EF4-FFF2-40B4-BE49-F238E27FC236}">
                <a16:creationId xmlns:a16="http://schemas.microsoft.com/office/drawing/2014/main" id="{237AF23B-F405-5649-BF3B-D466BB9F85E0}"/>
              </a:ext>
            </a:extLst>
          </p:cNvPr>
          <p:cNvSpPr/>
          <p:nvPr userDrawn="1"/>
        </p:nvSpPr>
        <p:spPr>
          <a:xfrm>
            <a:off x="6012057" y="2174777"/>
            <a:ext cx="2387600" cy="12065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accent3"/>
              </a:solidFill>
            </a:endParaRPr>
          </a:p>
        </p:txBody>
      </p:sp>
      <p:sp>
        <p:nvSpPr>
          <p:cNvPr id="33" name="TextBox 32">
            <a:extLst>
              <a:ext uri="{FF2B5EF4-FFF2-40B4-BE49-F238E27FC236}">
                <a16:creationId xmlns:a16="http://schemas.microsoft.com/office/drawing/2014/main" id="{00A25722-E180-A642-ABA3-4E4C85314389}"/>
              </a:ext>
            </a:extLst>
          </p:cNvPr>
          <p:cNvSpPr txBox="1"/>
          <p:nvPr userDrawn="1"/>
        </p:nvSpPr>
        <p:spPr>
          <a:xfrm>
            <a:off x="6027312" y="2182890"/>
            <a:ext cx="720080" cy="1477328"/>
          </a:xfrm>
          <a:prstGeom prst="rect">
            <a:avLst/>
          </a:prstGeom>
          <a:noFill/>
        </p:spPr>
        <p:txBody>
          <a:bodyPr wrap="square" lIns="0" tIns="0" rIns="36000" bIns="0" rtlCol="0" anchor="b" anchorCtr="0">
            <a:spAutoFit/>
          </a:bodyPr>
          <a:lstStyle/>
          <a:p>
            <a:pPr algn="l"/>
            <a:r>
              <a:rPr lang="en-US" sz="9600" b="1" dirty="0">
                <a:solidFill>
                  <a:schemeClr val="bg2">
                    <a:alpha val="23000"/>
                  </a:schemeClr>
                </a:solidFill>
                <a:latin typeface="Arial" panose="020B0604020202020204" pitchFamily="34" charset="0"/>
                <a:cs typeface="Arial" panose="020B0604020202020204" pitchFamily="34" charset="0"/>
              </a:rPr>
              <a:t>3</a:t>
            </a:r>
          </a:p>
        </p:txBody>
      </p:sp>
      <p:sp>
        <p:nvSpPr>
          <p:cNvPr id="34" name="Rectangle 33">
            <a:extLst>
              <a:ext uri="{FF2B5EF4-FFF2-40B4-BE49-F238E27FC236}">
                <a16:creationId xmlns:a16="http://schemas.microsoft.com/office/drawing/2014/main" id="{0EB5EAF3-3BF1-F247-BD0C-964318A00307}"/>
              </a:ext>
            </a:extLst>
          </p:cNvPr>
          <p:cNvSpPr/>
          <p:nvPr userDrawn="1"/>
        </p:nvSpPr>
        <p:spPr>
          <a:xfrm>
            <a:off x="6012057" y="3597498"/>
            <a:ext cx="2387600" cy="12065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TextBox 34">
            <a:extLst>
              <a:ext uri="{FF2B5EF4-FFF2-40B4-BE49-F238E27FC236}">
                <a16:creationId xmlns:a16="http://schemas.microsoft.com/office/drawing/2014/main" id="{11DBD6C7-3B2B-D24D-B3F5-FFFFD46AE2BD}"/>
              </a:ext>
            </a:extLst>
          </p:cNvPr>
          <p:cNvSpPr txBox="1"/>
          <p:nvPr userDrawn="1"/>
        </p:nvSpPr>
        <p:spPr>
          <a:xfrm>
            <a:off x="6027312" y="3605611"/>
            <a:ext cx="720080" cy="1477328"/>
          </a:xfrm>
          <a:prstGeom prst="rect">
            <a:avLst/>
          </a:prstGeom>
          <a:noFill/>
        </p:spPr>
        <p:txBody>
          <a:bodyPr wrap="square" lIns="0" tIns="0" rIns="36000" bIns="0" rtlCol="0" anchor="b" anchorCtr="0">
            <a:spAutoFit/>
          </a:bodyPr>
          <a:lstStyle/>
          <a:p>
            <a:pPr algn="l"/>
            <a:r>
              <a:rPr lang="en-US" sz="9600" b="1" dirty="0">
                <a:solidFill>
                  <a:schemeClr val="bg2">
                    <a:alpha val="23000"/>
                  </a:schemeClr>
                </a:solidFill>
                <a:latin typeface="Arial" panose="020B0604020202020204" pitchFamily="34" charset="0"/>
                <a:cs typeface="Arial" panose="020B0604020202020204" pitchFamily="34" charset="0"/>
              </a:rPr>
              <a:t>6</a:t>
            </a:r>
          </a:p>
        </p:txBody>
      </p:sp>
      <p:sp>
        <p:nvSpPr>
          <p:cNvPr id="36" name="Text Placeholder 19">
            <a:extLst>
              <a:ext uri="{FF2B5EF4-FFF2-40B4-BE49-F238E27FC236}">
                <a16:creationId xmlns:a16="http://schemas.microsoft.com/office/drawing/2014/main" id="{854E22D3-35A0-9245-832E-1D289CBD2FF8}"/>
              </a:ext>
            </a:extLst>
          </p:cNvPr>
          <p:cNvSpPr>
            <a:spLocks noGrp="1"/>
          </p:cNvSpPr>
          <p:nvPr>
            <p:ph type="body" sz="quarter" idx="16" hasCustomPrompt="1"/>
          </p:nvPr>
        </p:nvSpPr>
        <p:spPr>
          <a:xfrm>
            <a:off x="1050533" y="2355726"/>
            <a:ext cx="1800225" cy="864095"/>
          </a:xfrm>
          <a:prstGeom prst="rect">
            <a:avLst/>
          </a:prstGeom>
        </p:spPr>
        <p:txBody>
          <a:bodyPr lIns="72000" tIns="0" rIns="72000" bIns="36000" anchor="ctr" anchorCtr="0">
            <a:normAutofit/>
          </a:bodyPr>
          <a:lstStyle>
            <a:lvl1pPr marL="0" indent="0" algn="ctr">
              <a:lnSpc>
                <a:spcPct val="110000"/>
              </a:lnSpc>
              <a:buNone/>
              <a:defRPr sz="1200">
                <a:solidFill>
                  <a:schemeClr val="bg1"/>
                </a:solidFill>
              </a:defRPr>
            </a:lvl1pPr>
          </a:lstStyle>
          <a:p>
            <a:pPr lvl="0"/>
            <a:r>
              <a:rPr lang="en-US" altLang="zh-TW" dirty="0"/>
              <a:t>Click</a:t>
            </a:r>
            <a:r>
              <a:rPr lang="zh-TW" altLang="en-US" dirty="0"/>
              <a:t> </a:t>
            </a:r>
            <a:r>
              <a:rPr lang="en-US" altLang="zh-TW" dirty="0"/>
              <a:t>to</a:t>
            </a:r>
            <a:r>
              <a:rPr lang="zh-TW" altLang="en-US" dirty="0"/>
              <a:t> </a:t>
            </a:r>
            <a:r>
              <a:rPr lang="en-US" altLang="zh-TW" dirty="0"/>
              <a:t>edit</a:t>
            </a:r>
            <a:r>
              <a:rPr lang="zh-TW" altLang="en-US" dirty="0"/>
              <a:t> </a:t>
            </a:r>
            <a:r>
              <a:rPr lang="en-US" altLang="zh-TW" dirty="0"/>
              <a:t>Text</a:t>
            </a:r>
            <a:endParaRPr lang="en-US" dirty="0"/>
          </a:p>
        </p:txBody>
      </p:sp>
      <p:sp>
        <p:nvSpPr>
          <p:cNvPr id="37" name="Text Placeholder 19">
            <a:extLst>
              <a:ext uri="{FF2B5EF4-FFF2-40B4-BE49-F238E27FC236}">
                <a16:creationId xmlns:a16="http://schemas.microsoft.com/office/drawing/2014/main" id="{78C688D7-D832-5D4B-AC49-16CEEA024B82}"/>
              </a:ext>
            </a:extLst>
          </p:cNvPr>
          <p:cNvSpPr>
            <a:spLocks noGrp="1"/>
          </p:cNvSpPr>
          <p:nvPr>
            <p:ph type="body" sz="quarter" idx="17" hasCustomPrompt="1"/>
          </p:nvPr>
        </p:nvSpPr>
        <p:spPr>
          <a:xfrm>
            <a:off x="3685757" y="2355726"/>
            <a:ext cx="1800225" cy="864095"/>
          </a:xfrm>
          <a:prstGeom prst="rect">
            <a:avLst/>
          </a:prstGeom>
        </p:spPr>
        <p:txBody>
          <a:bodyPr lIns="72000" tIns="0" rIns="72000" bIns="36000" anchor="ctr" anchorCtr="0">
            <a:normAutofit/>
          </a:bodyPr>
          <a:lstStyle>
            <a:lvl1pPr marL="0" indent="0" algn="ctr">
              <a:lnSpc>
                <a:spcPct val="110000"/>
              </a:lnSpc>
              <a:buNone/>
              <a:defRPr sz="1200">
                <a:solidFill>
                  <a:schemeClr val="bg1"/>
                </a:solidFill>
              </a:defRPr>
            </a:lvl1pPr>
          </a:lstStyle>
          <a:p>
            <a:pPr lvl="0"/>
            <a:r>
              <a:rPr lang="en-US" altLang="zh-TW" dirty="0"/>
              <a:t>Click</a:t>
            </a:r>
            <a:r>
              <a:rPr lang="zh-TW" altLang="en-US" dirty="0"/>
              <a:t> </a:t>
            </a:r>
            <a:r>
              <a:rPr lang="en-US" altLang="zh-TW" dirty="0"/>
              <a:t>to</a:t>
            </a:r>
            <a:r>
              <a:rPr lang="zh-TW" altLang="en-US" dirty="0"/>
              <a:t> </a:t>
            </a:r>
            <a:r>
              <a:rPr lang="en-US" altLang="zh-TW" dirty="0"/>
              <a:t>edit</a:t>
            </a:r>
            <a:r>
              <a:rPr lang="zh-TW" altLang="en-US" dirty="0"/>
              <a:t> </a:t>
            </a:r>
            <a:r>
              <a:rPr lang="en-US" altLang="zh-TW" dirty="0"/>
              <a:t>Text</a:t>
            </a:r>
            <a:endParaRPr lang="en-US" dirty="0"/>
          </a:p>
        </p:txBody>
      </p:sp>
      <p:sp>
        <p:nvSpPr>
          <p:cNvPr id="38" name="Text Placeholder 19">
            <a:extLst>
              <a:ext uri="{FF2B5EF4-FFF2-40B4-BE49-F238E27FC236}">
                <a16:creationId xmlns:a16="http://schemas.microsoft.com/office/drawing/2014/main" id="{9684535C-F6D8-8A48-973F-6FF28BCDC091}"/>
              </a:ext>
            </a:extLst>
          </p:cNvPr>
          <p:cNvSpPr>
            <a:spLocks noGrp="1"/>
          </p:cNvSpPr>
          <p:nvPr>
            <p:ph type="body" sz="quarter" idx="18" hasCustomPrompt="1"/>
          </p:nvPr>
        </p:nvSpPr>
        <p:spPr>
          <a:xfrm>
            <a:off x="6326548" y="2355726"/>
            <a:ext cx="1800225" cy="864095"/>
          </a:xfrm>
          <a:prstGeom prst="rect">
            <a:avLst/>
          </a:prstGeom>
        </p:spPr>
        <p:txBody>
          <a:bodyPr lIns="72000" tIns="0" rIns="72000" bIns="36000" anchor="ctr" anchorCtr="0">
            <a:normAutofit/>
          </a:bodyPr>
          <a:lstStyle>
            <a:lvl1pPr marL="0" indent="0" algn="ctr">
              <a:lnSpc>
                <a:spcPct val="110000"/>
              </a:lnSpc>
              <a:buNone/>
              <a:defRPr sz="1200">
                <a:solidFill>
                  <a:schemeClr val="bg1"/>
                </a:solidFill>
              </a:defRPr>
            </a:lvl1pPr>
          </a:lstStyle>
          <a:p>
            <a:pPr lvl="0"/>
            <a:r>
              <a:rPr lang="en-US" altLang="zh-TW" dirty="0"/>
              <a:t>Click</a:t>
            </a:r>
            <a:r>
              <a:rPr lang="zh-TW" altLang="en-US" dirty="0"/>
              <a:t> </a:t>
            </a:r>
            <a:r>
              <a:rPr lang="en-US" altLang="zh-TW" dirty="0"/>
              <a:t>to</a:t>
            </a:r>
            <a:r>
              <a:rPr lang="zh-TW" altLang="en-US" dirty="0"/>
              <a:t> </a:t>
            </a:r>
            <a:r>
              <a:rPr lang="en-US" altLang="zh-TW" dirty="0"/>
              <a:t>edit</a:t>
            </a:r>
            <a:r>
              <a:rPr lang="zh-TW" altLang="en-US" dirty="0"/>
              <a:t> </a:t>
            </a:r>
            <a:r>
              <a:rPr lang="en-US" altLang="zh-TW" dirty="0"/>
              <a:t>Text</a:t>
            </a:r>
            <a:endParaRPr lang="en-US" dirty="0"/>
          </a:p>
        </p:txBody>
      </p:sp>
      <p:sp>
        <p:nvSpPr>
          <p:cNvPr id="39" name="Text Placeholder 19">
            <a:extLst>
              <a:ext uri="{FF2B5EF4-FFF2-40B4-BE49-F238E27FC236}">
                <a16:creationId xmlns:a16="http://schemas.microsoft.com/office/drawing/2014/main" id="{EAA01D30-07BB-4D43-95B6-E41F18E6F19B}"/>
              </a:ext>
            </a:extLst>
          </p:cNvPr>
          <p:cNvSpPr>
            <a:spLocks noGrp="1"/>
          </p:cNvSpPr>
          <p:nvPr>
            <p:ph type="body" sz="quarter" idx="19" hasCustomPrompt="1"/>
          </p:nvPr>
        </p:nvSpPr>
        <p:spPr>
          <a:xfrm>
            <a:off x="1050515" y="3795887"/>
            <a:ext cx="1800225" cy="864095"/>
          </a:xfrm>
          <a:prstGeom prst="rect">
            <a:avLst/>
          </a:prstGeom>
        </p:spPr>
        <p:txBody>
          <a:bodyPr lIns="72000" tIns="0" rIns="72000" bIns="36000" anchor="ctr" anchorCtr="0">
            <a:normAutofit/>
          </a:bodyPr>
          <a:lstStyle>
            <a:lvl1pPr marL="0" indent="0" algn="ctr">
              <a:lnSpc>
                <a:spcPct val="110000"/>
              </a:lnSpc>
              <a:buNone/>
              <a:defRPr sz="1200">
                <a:solidFill>
                  <a:schemeClr val="bg1"/>
                </a:solidFill>
              </a:defRPr>
            </a:lvl1pPr>
          </a:lstStyle>
          <a:p>
            <a:pPr lvl="0"/>
            <a:r>
              <a:rPr lang="en-US" altLang="zh-TW" dirty="0"/>
              <a:t>Click</a:t>
            </a:r>
            <a:r>
              <a:rPr lang="zh-TW" altLang="en-US" dirty="0"/>
              <a:t> </a:t>
            </a:r>
            <a:r>
              <a:rPr lang="en-US" altLang="zh-TW" dirty="0"/>
              <a:t>to</a:t>
            </a:r>
            <a:r>
              <a:rPr lang="zh-TW" altLang="en-US" dirty="0"/>
              <a:t> </a:t>
            </a:r>
            <a:r>
              <a:rPr lang="en-US" altLang="zh-TW" dirty="0"/>
              <a:t>edit</a:t>
            </a:r>
            <a:r>
              <a:rPr lang="zh-TW" altLang="en-US" dirty="0"/>
              <a:t> </a:t>
            </a:r>
            <a:r>
              <a:rPr lang="en-US" altLang="zh-TW" dirty="0"/>
              <a:t>Text</a:t>
            </a:r>
            <a:endParaRPr lang="en-US" dirty="0"/>
          </a:p>
        </p:txBody>
      </p:sp>
      <p:sp>
        <p:nvSpPr>
          <p:cNvPr id="40" name="Text Placeholder 19">
            <a:extLst>
              <a:ext uri="{FF2B5EF4-FFF2-40B4-BE49-F238E27FC236}">
                <a16:creationId xmlns:a16="http://schemas.microsoft.com/office/drawing/2014/main" id="{0435B7AA-1869-8D47-A919-52A878EDBA20}"/>
              </a:ext>
            </a:extLst>
          </p:cNvPr>
          <p:cNvSpPr>
            <a:spLocks noGrp="1"/>
          </p:cNvSpPr>
          <p:nvPr>
            <p:ph type="body" sz="quarter" idx="20" hasCustomPrompt="1"/>
          </p:nvPr>
        </p:nvSpPr>
        <p:spPr>
          <a:xfrm>
            <a:off x="3685757" y="3795887"/>
            <a:ext cx="1800225" cy="864096"/>
          </a:xfrm>
          <a:prstGeom prst="rect">
            <a:avLst/>
          </a:prstGeom>
        </p:spPr>
        <p:txBody>
          <a:bodyPr lIns="72000" tIns="0" rIns="72000" bIns="36000" anchor="ctr" anchorCtr="0">
            <a:normAutofit/>
          </a:bodyPr>
          <a:lstStyle>
            <a:lvl1pPr marL="0" indent="0" algn="ctr">
              <a:lnSpc>
                <a:spcPct val="110000"/>
              </a:lnSpc>
              <a:buNone/>
              <a:defRPr sz="1200">
                <a:solidFill>
                  <a:schemeClr val="bg1"/>
                </a:solidFill>
              </a:defRPr>
            </a:lvl1pPr>
          </a:lstStyle>
          <a:p>
            <a:pPr lvl="0"/>
            <a:r>
              <a:rPr lang="en-US" altLang="zh-TW" dirty="0"/>
              <a:t>Click</a:t>
            </a:r>
            <a:r>
              <a:rPr lang="zh-TW" altLang="en-US" dirty="0"/>
              <a:t> </a:t>
            </a:r>
            <a:r>
              <a:rPr lang="en-US" altLang="zh-TW" dirty="0"/>
              <a:t>to</a:t>
            </a:r>
            <a:r>
              <a:rPr lang="zh-TW" altLang="en-US" dirty="0"/>
              <a:t> </a:t>
            </a:r>
            <a:r>
              <a:rPr lang="en-US" altLang="zh-TW" dirty="0"/>
              <a:t>edit</a:t>
            </a:r>
            <a:r>
              <a:rPr lang="zh-TW" altLang="en-US" dirty="0"/>
              <a:t> </a:t>
            </a:r>
            <a:r>
              <a:rPr lang="en-US" altLang="zh-TW" dirty="0"/>
              <a:t>Text</a:t>
            </a:r>
            <a:endParaRPr lang="en-US" dirty="0"/>
          </a:p>
        </p:txBody>
      </p:sp>
      <p:sp>
        <p:nvSpPr>
          <p:cNvPr id="41" name="Text Placeholder 19">
            <a:extLst>
              <a:ext uri="{FF2B5EF4-FFF2-40B4-BE49-F238E27FC236}">
                <a16:creationId xmlns:a16="http://schemas.microsoft.com/office/drawing/2014/main" id="{5D7DA935-7D3A-0044-A94F-4FED624AB85D}"/>
              </a:ext>
            </a:extLst>
          </p:cNvPr>
          <p:cNvSpPr>
            <a:spLocks noGrp="1"/>
          </p:cNvSpPr>
          <p:nvPr>
            <p:ph type="body" sz="quarter" idx="21" hasCustomPrompt="1"/>
          </p:nvPr>
        </p:nvSpPr>
        <p:spPr>
          <a:xfrm>
            <a:off x="6305744" y="3795887"/>
            <a:ext cx="1800225" cy="864096"/>
          </a:xfrm>
          <a:prstGeom prst="rect">
            <a:avLst/>
          </a:prstGeom>
        </p:spPr>
        <p:txBody>
          <a:bodyPr lIns="72000" tIns="0" rIns="72000" bIns="36000" anchor="ctr" anchorCtr="0">
            <a:normAutofit/>
          </a:bodyPr>
          <a:lstStyle>
            <a:lvl1pPr marL="0" indent="0" algn="ctr">
              <a:lnSpc>
                <a:spcPct val="110000"/>
              </a:lnSpc>
              <a:buNone/>
              <a:defRPr sz="1200">
                <a:solidFill>
                  <a:schemeClr val="bg1"/>
                </a:solidFill>
              </a:defRPr>
            </a:lvl1pPr>
          </a:lstStyle>
          <a:p>
            <a:pPr lvl="0"/>
            <a:r>
              <a:rPr lang="en-US" altLang="zh-TW" dirty="0"/>
              <a:t>Click</a:t>
            </a:r>
            <a:r>
              <a:rPr lang="zh-TW" altLang="en-US" dirty="0"/>
              <a:t> </a:t>
            </a:r>
            <a:r>
              <a:rPr lang="en-US" altLang="zh-TW" dirty="0"/>
              <a:t>to</a:t>
            </a:r>
            <a:r>
              <a:rPr lang="zh-TW" altLang="en-US" dirty="0"/>
              <a:t> </a:t>
            </a:r>
            <a:r>
              <a:rPr lang="en-US" altLang="zh-TW" dirty="0"/>
              <a:t>edit</a:t>
            </a:r>
            <a:r>
              <a:rPr lang="zh-TW" altLang="en-US" dirty="0"/>
              <a:t> </a:t>
            </a:r>
            <a:r>
              <a:rPr lang="en-US" altLang="zh-TW" dirty="0"/>
              <a:t>Text</a:t>
            </a:r>
            <a:endParaRPr lang="en-US" dirty="0"/>
          </a:p>
        </p:txBody>
      </p:sp>
      <p:sp>
        <p:nvSpPr>
          <p:cNvPr id="42" name="Text Placeholder 25">
            <a:extLst>
              <a:ext uri="{FF2B5EF4-FFF2-40B4-BE49-F238E27FC236}">
                <a16:creationId xmlns:a16="http://schemas.microsoft.com/office/drawing/2014/main" id="{502916F8-A28A-A745-9C48-FF168049DD7F}"/>
              </a:ext>
            </a:extLst>
          </p:cNvPr>
          <p:cNvSpPr>
            <a:spLocks noGrp="1"/>
          </p:cNvSpPr>
          <p:nvPr>
            <p:ph type="body" sz="quarter" idx="15" hasCustomPrompt="1"/>
          </p:nvPr>
        </p:nvSpPr>
        <p:spPr>
          <a:xfrm>
            <a:off x="755650" y="1120826"/>
            <a:ext cx="6696670" cy="730844"/>
          </a:xfrm>
          <a:prstGeom prst="rect">
            <a:avLst/>
          </a:prstGeom>
        </p:spPr>
        <p:txBody>
          <a:bodyPr lIns="0" tIns="0" rIns="0" bIns="36000">
            <a:noAutofit/>
          </a:bodyPr>
          <a:lstStyle>
            <a:lvl1pPr marL="252000" indent="-252000">
              <a:lnSpc>
                <a:spcPct val="110000"/>
              </a:lnSpc>
              <a:buFontTx/>
              <a:buBlip>
                <a:blip r:embed="rId4"/>
              </a:buBlip>
              <a:defRPr sz="1300">
                <a:solidFill>
                  <a:schemeClr val="tx1"/>
                </a:solidFill>
              </a:defRPr>
            </a:lvl1pPr>
          </a:lstStyle>
          <a:p>
            <a:pPr lvl="0"/>
            <a:r>
              <a:rPr lang="en-GB" dirty="0"/>
              <a:t>Click</a:t>
            </a:r>
            <a:r>
              <a:rPr lang="zh-TW" altLang="en-US" dirty="0"/>
              <a:t> </a:t>
            </a:r>
            <a:r>
              <a:rPr lang="en-US" altLang="zh-TW" dirty="0"/>
              <a:t>to</a:t>
            </a:r>
            <a:r>
              <a:rPr lang="zh-TW" altLang="en-US" dirty="0"/>
              <a:t> </a:t>
            </a:r>
            <a:r>
              <a:rPr lang="en-US" altLang="zh-TW" dirty="0"/>
              <a:t>edit</a:t>
            </a:r>
            <a:r>
              <a:rPr lang="zh-TW" altLang="en-US" dirty="0"/>
              <a:t> </a:t>
            </a:r>
            <a:r>
              <a:rPr lang="en-US" altLang="zh-TW" dirty="0"/>
              <a:t>Text</a:t>
            </a:r>
          </a:p>
        </p:txBody>
      </p:sp>
      <p:pic>
        <p:nvPicPr>
          <p:cNvPr id="44" name="Picture 43">
            <a:extLst>
              <a:ext uri="{FF2B5EF4-FFF2-40B4-BE49-F238E27FC236}">
                <a16:creationId xmlns:a16="http://schemas.microsoft.com/office/drawing/2014/main" id="{15180D01-0F73-6643-835D-42A025ED6B06}"/>
              </a:ext>
            </a:extLst>
          </p:cNvPr>
          <p:cNvPicPr>
            <a:picLocks noChangeAspect="1"/>
          </p:cNvPicPr>
          <p:nvPr userDrawn="1"/>
        </p:nvPicPr>
        <p:blipFill>
          <a:blip r:embed="rId5"/>
          <a:stretch>
            <a:fillRect/>
          </a:stretch>
        </p:blipFill>
        <p:spPr>
          <a:xfrm>
            <a:off x="7669756" y="143319"/>
            <a:ext cx="1258700" cy="588865"/>
          </a:xfrm>
          <a:prstGeom prst="rect">
            <a:avLst/>
          </a:prstGeom>
        </p:spPr>
      </p:pic>
    </p:spTree>
    <p:extLst>
      <p:ext uri="{BB962C8B-B14F-4D97-AF65-F5344CB8AC3E}">
        <p14:creationId xmlns:p14="http://schemas.microsoft.com/office/powerpoint/2010/main" val="268829806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Picture with Caption (Blue)">
    <p:spTree>
      <p:nvGrpSpPr>
        <p:cNvPr id="1" name=""/>
        <p:cNvGrpSpPr/>
        <p:nvPr/>
      </p:nvGrpSpPr>
      <p:grpSpPr>
        <a:xfrm>
          <a:off x="0" y="0"/>
          <a:ext cx="0" cy="0"/>
          <a:chOff x="0" y="0"/>
          <a:chExt cx="0" cy="0"/>
        </a:xfrm>
      </p:grpSpPr>
      <p:pic>
        <p:nvPicPr>
          <p:cNvPr id="18" name="Picture 17">
            <a:extLst>
              <a:ext uri="{FF2B5EF4-FFF2-40B4-BE49-F238E27FC236}">
                <a16:creationId xmlns:a16="http://schemas.microsoft.com/office/drawing/2014/main" id="{6C845A89-6D03-9A4A-A10B-73FF2B55E8DC}"/>
              </a:ext>
            </a:extLst>
          </p:cNvPr>
          <p:cNvPicPr>
            <a:picLocks noChangeAspect="1"/>
          </p:cNvPicPr>
          <p:nvPr userDrawn="1"/>
        </p:nvPicPr>
        <p:blipFill>
          <a:blip r:embed="rId2"/>
          <a:stretch>
            <a:fillRect/>
          </a:stretch>
        </p:blipFill>
        <p:spPr>
          <a:xfrm>
            <a:off x="0" y="2"/>
            <a:ext cx="7582237" cy="829948"/>
          </a:xfrm>
          <a:prstGeom prst="rect">
            <a:avLst/>
          </a:prstGeom>
        </p:spPr>
      </p:pic>
      <p:sp>
        <p:nvSpPr>
          <p:cNvPr id="11" name="Title 1">
            <a:extLst>
              <a:ext uri="{FF2B5EF4-FFF2-40B4-BE49-F238E27FC236}">
                <a16:creationId xmlns:a16="http://schemas.microsoft.com/office/drawing/2014/main" id="{017D925A-FE71-CE40-80ED-7B1CE21795AE}"/>
              </a:ext>
            </a:extLst>
          </p:cNvPr>
          <p:cNvSpPr>
            <a:spLocks noGrp="1"/>
          </p:cNvSpPr>
          <p:nvPr>
            <p:ph type="title" hasCustomPrompt="1"/>
          </p:nvPr>
        </p:nvSpPr>
        <p:spPr>
          <a:xfrm>
            <a:off x="755650" y="-1395"/>
            <a:ext cx="5616550" cy="827526"/>
          </a:xfrm>
          <a:prstGeom prst="rect">
            <a:avLst/>
          </a:prstGeom>
        </p:spPr>
        <p:txBody>
          <a:bodyPr lIns="0" tIns="36000" rIns="36000" bIns="108000" anchor="b">
            <a:normAutofit/>
          </a:bodyPr>
          <a:lstStyle>
            <a:lvl1pPr>
              <a:lnSpc>
                <a:spcPct val="110000"/>
              </a:lnSpc>
              <a:defRPr sz="2000" b="1">
                <a:solidFill>
                  <a:schemeClr val="bg1"/>
                </a:solidFill>
              </a:defRPr>
            </a:lvl1pPr>
          </a:lstStyle>
          <a:p>
            <a:r>
              <a:rPr lang="en-US" dirty="0"/>
              <a:t>Click To Edit Title</a:t>
            </a:r>
          </a:p>
        </p:txBody>
      </p:sp>
      <p:pic>
        <p:nvPicPr>
          <p:cNvPr id="13" name="Picture 12">
            <a:extLst>
              <a:ext uri="{FF2B5EF4-FFF2-40B4-BE49-F238E27FC236}">
                <a16:creationId xmlns:a16="http://schemas.microsoft.com/office/drawing/2014/main" id="{31D5BEB9-7771-CC48-84F8-2118A9B71586}"/>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8388351" y="4353724"/>
            <a:ext cx="755650" cy="789776"/>
          </a:xfrm>
          <a:prstGeom prst="rect">
            <a:avLst/>
          </a:prstGeom>
        </p:spPr>
      </p:pic>
      <p:sp>
        <p:nvSpPr>
          <p:cNvPr id="7" name="Text Placeholder 25">
            <a:extLst>
              <a:ext uri="{FF2B5EF4-FFF2-40B4-BE49-F238E27FC236}">
                <a16:creationId xmlns:a16="http://schemas.microsoft.com/office/drawing/2014/main" id="{D63F1F2D-B72A-2241-9CA6-49C59A1E5658}"/>
              </a:ext>
            </a:extLst>
          </p:cNvPr>
          <p:cNvSpPr>
            <a:spLocks noGrp="1"/>
          </p:cNvSpPr>
          <p:nvPr>
            <p:ph type="body" sz="quarter" idx="15" hasCustomPrompt="1"/>
          </p:nvPr>
        </p:nvSpPr>
        <p:spPr>
          <a:xfrm>
            <a:off x="755650" y="1120825"/>
            <a:ext cx="2160092" cy="3764360"/>
          </a:xfrm>
          <a:prstGeom prst="rect">
            <a:avLst/>
          </a:prstGeom>
        </p:spPr>
        <p:txBody>
          <a:bodyPr lIns="0" tIns="0" rIns="0" bIns="36000">
            <a:spAutoFit/>
          </a:bodyPr>
          <a:lstStyle>
            <a:lvl1pPr marL="0" indent="0">
              <a:lnSpc>
                <a:spcPct val="110000"/>
              </a:lnSpc>
              <a:buNone/>
              <a:defRPr sz="1300">
                <a:solidFill>
                  <a:schemeClr val="tx1"/>
                </a:solidFill>
              </a:defRPr>
            </a:lvl1pPr>
          </a:lstStyle>
          <a:p>
            <a:pPr lvl="0"/>
            <a:r>
              <a:rPr lang="en-GB" dirty="0"/>
              <a:t>Click</a:t>
            </a:r>
            <a:r>
              <a:rPr lang="zh-TW" altLang="en-US" dirty="0"/>
              <a:t> </a:t>
            </a:r>
            <a:r>
              <a:rPr lang="en-US" altLang="zh-TW" dirty="0"/>
              <a:t>to</a:t>
            </a:r>
            <a:r>
              <a:rPr lang="zh-TW" altLang="en-US" dirty="0"/>
              <a:t> </a:t>
            </a:r>
            <a:r>
              <a:rPr lang="en-US" altLang="zh-TW" dirty="0"/>
              <a:t>edit</a:t>
            </a:r>
            <a:r>
              <a:rPr lang="zh-TW" altLang="en-US" dirty="0"/>
              <a:t> </a:t>
            </a:r>
            <a:r>
              <a:rPr lang="en-US" altLang="zh-TW" dirty="0"/>
              <a:t>text</a:t>
            </a:r>
          </a:p>
          <a:p>
            <a:pPr lvl="0"/>
            <a:endParaRPr lang="en-US" dirty="0"/>
          </a:p>
          <a:p>
            <a:pPr lvl="0"/>
            <a:endParaRPr lang="en-US" dirty="0"/>
          </a:p>
          <a:p>
            <a:pPr lvl="0"/>
            <a:endParaRPr lang="en-US" dirty="0"/>
          </a:p>
          <a:p>
            <a:pPr lvl="0"/>
            <a:endParaRPr lang="en-US" dirty="0"/>
          </a:p>
          <a:p>
            <a:pPr lvl="0"/>
            <a:endParaRPr lang="en-US" dirty="0"/>
          </a:p>
          <a:p>
            <a:pPr lvl="0"/>
            <a:endParaRPr lang="en-US" dirty="0"/>
          </a:p>
          <a:p>
            <a:pPr lvl="0"/>
            <a:endParaRPr lang="en-US" dirty="0"/>
          </a:p>
          <a:p>
            <a:pPr lvl="0"/>
            <a:endParaRPr lang="en-US" dirty="0"/>
          </a:p>
          <a:p>
            <a:pPr lvl="0"/>
            <a:endParaRPr lang="en-US" dirty="0"/>
          </a:p>
          <a:p>
            <a:pPr lvl="0"/>
            <a:endParaRPr lang="en-US" dirty="0"/>
          </a:p>
          <a:p>
            <a:pPr lvl="0"/>
            <a:endParaRPr lang="en-GB" dirty="0"/>
          </a:p>
        </p:txBody>
      </p:sp>
      <p:sp>
        <p:nvSpPr>
          <p:cNvPr id="8" name="Picture Placeholder 4">
            <a:extLst>
              <a:ext uri="{FF2B5EF4-FFF2-40B4-BE49-F238E27FC236}">
                <a16:creationId xmlns:a16="http://schemas.microsoft.com/office/drawing/2014/main" id="{F66E0C2A-5AA4-104B-ACAB-6DA973D0C6D2}"/>
              </a:ext>
            </a:extLst>
          </p:cNvPr>
          <p:cNvSpPr>
            <a:spLocks noGrp="1"/>
          </p:cNvSpPr>
          <p:nvPr>
            <p:ph type="pic" sz="quarter" idx="16" hasCustomPrompt="1"/>
          </p:nvPr>
        </p:nvSpPr>
        <p:spPr>
          <a:xfrm>
            <a:off x="5868144" y="1110294"/>
            <a:ext cx="2520206" cy="3045631"/>
          </a:xfrm>
          <a:prstGeom prst="rect">
            <a:avLst/>
          </a:prstGeom>
        </p:spPr>
        <p:txBody>
          <a:bodyPr lIns="0" tIns="0" rIns="0" bIns="36000">
            <a:normAutofit/>
          </a:bodyPr>
          <a:lstStyle>
            <a:lvl1pPr marL="0" indent="0">
              <a:buNone/>
              <a:defRPr sz="1300">
                <a:solidFill>
                  <a:srgbClr val="586065"/>
                </a:solidFill>
              </a:defRPr>
            </a:lvl1pPr>
          </a:lstStyle>
          <a:p>
            <a:r>
              <a:rPr lang="en-US" altLang="zh-TW" dirty="0"/>
              <a:t>Picture</a:t>
            </a:r>
            <a:endParaRPr lang="en-US" dirty="0"/>
          </a:p>
        </p:txBody>
      </p:sp>
      <p:sp>
        <p:nvSpPr>
          <p:cNvPr id="9" name="Picture Placeholder 4">
            <a:extLst>
              <a:ext uri="{FF2B5EF4-FFF2-40B4-BE49-F238E27FC236}">
                <a16:creationId xmlns:a16="http://schemas.microsoft.com/office/drawing/2014/main" id="{841CEDF1-BC49-7346-96A1-C0EBD06C200B}"/>
              </a:ext>
            </a:extLst>
          </p:cNvPr>
          <p:cNvSpPr>
            <a:spLocks noGrp="1"/>
          </p:cNvSpPr>
          <p:nvPr>
            <p:ph type="pic" sz="quarter" idx="17" hasCustomPrompt="1"/>
          </p:nvPr>
        </p:nvSpPr>
        <p:spPr>
          <a:xfrm>
            <a:off x="3131840" y="1110294"/>
            <a:ext cx="2520206" cy="3045631"/>
          </a:xfrm>
          <a:prstGeom prst="rect">
            <a:avLst/>
          </a:prstGeom>
        </p:spPr>
        <p:txBody>
          <a:bodyPr lIns="0" tIns="0" rIns="0" bIns="36000">
            <a:normAutofit/>
          </a:bodyPr>
          <a:lstStyle>
            <a:lvl1pPr marL="0" indent="0">
              <a:buNone/>
              <a:defRPr sz="1300">
                <a:solidFill>
                  <a:srgbClr val="586065"/>
                </a:solidFill>
              </a:defRPr>
            </a:lvl1pPr>
          </a:lstStyle>
          <a:p>
            <a:r>
              <a:rPr lang="en-US" altLang="zh-TW" dirty="0"/>
              <a:t>Picture</a:t>
            </a:r>
            <a:endParaRPr lang="en-US" dirty="0"/>
          </a:p>
        </p:txBody>
      </p:sp>
      <p:sp>
        <p:nvSpPr>
          <p:cNvPr id="15" name="Text Placeholder 25">
            <a:extLst>
              <a:ext uri="{FF2B5EF4-FFF2-40B4-BE49-F238E27FC236}">
                <a16:creationId xmlns:a16="http://schemas.microsoft.com/office/drawing/2014/main" id="{21654CB7-C182-3F4C-9CEE-754AC9DD631D}"/>
              </a:ext>
            </a:extLst>
          </p:cNvPr>
          <p:cNvSpPr>
            <a:spLocks noGrp="1"/>
          </p:cNvSpPr>
          <p:nvPr>
            <p:ph type="body" sz="quarter" idx="18" hasCustomPrompt="1"/>
          </p:nvPr>
        </p:nvSpPr>
        <p:spPr>
          <a:xfrm>
            <a:off x="3131840" y="4227934"/>
            <a:ext cx="2520206" cy="200307"/>
          </a:xfrm>
          <a:prstGeom prst="rect">
            <a:avLst/>
          </a:prstGeom>
        </p:spPr>
        <p:txBody>
          <a:bodyPr lIns="0" tIns="0" rIns="0" bIns="36000">
            <a:spAutoFit/>
          </a:bodyPr>
          <a:lstStyle>
            <a:lvl1pPr marL="171450" indent="-171450">
              <a:lnSpc>
                <a:spcPct val="110000"/>
              </a:lnSpc>
              <a:buFontTx/>
              <a:buBlip>
                <a:blip r:embed="rId4"/>
              </a:buBlip>
              <a:defRPr sz="1050" i="1">
                <a:solidFill>
                  <a:schemeClr val="accent1"/>
                </a:solidFill>
              </a:defRPr>
            </a:lvl1pPr>
          </a:lstStyle>
          <a:p>
            <a:pPr lvl="0"/>
            <a:r>
              <a:rPr lang="en-GB" dirty="0"/>
              <a:t>Click</a:t>
            </a:r>
            <a:r>
              <a:rPr lang="zh-TW" altLang="en-US" dirty="0"/>
              <a:t> </a:t>
            </a:r>
            <a:r>
              <a:rPr lang="en-US" altLang="zh-TW" dirty="0"/>
              <a:t>to</a:t>
            </a:r>
            <a:r>
              <a:rPr lang="zh-TW" altLang="en-US" dirty="0"/>
              <a:t> </a:t>
            </a:r>
            <a:r>
              <a:rPr lang="en-US" altLang="zh-TW" dirty="0"/>
              <a:t>edit</a:t>
            </a:r>
            <a:r>
              <a:rPr lang="zh-TW" altLang="en-US" dirty="0"/>
              <a:t> </a:t>
            </a:r>
            <a:r>
              <a:rPr lang="en-US" altLang="zh-TW" dirty="0"/>
              <a:t>Caption</a:t>
            </a:r>
          </a:p>
        </p:txBody>
      </p:sp>
      <p:sp>
        <p:nvSpPr>
          <p:cNvPr id="16" name="Text Placeholder 25">
            <a:extLst>
              <a:ext uri="{FF2B5EF4-FFF2-40B4-BE49-F238E27FC236}">
                <a16:creationId xmlns:a16="http://schemas.microsoft.com/office/drawing/2014/main" id="{44A80137-DEAB-7641-8B16-2113641C095A}"/>
              </a:ext>
            </a:extLst>
          </p:cNvPr>
          <p:cNvSpPr>
            <a:spLocks noGrp="1"/>
          </p:cNvSpPr>
          <p:nvPr>
            <p:ph type="body" sz="quarter" idx="19" hasCustomPrompt="1"/>
          </p:nvPr>
        </p:nvSpPr>
        <p:spPr>
          <a:xfrm>
            <a:off x="5868144" y="4227934"/>
            <a:ext cx="2520206" cy="192485"/>
          </a:xfrm>
          <a:prstGeom prst="rect">
            <a:avLst/>
          </a:prstGeom>
        </p:spPr>
        <p:txBody>
          <a:bodyPr lIns="0" tIns="0" rIns="0" bIns="36000">
            <a:spAutoFit/>
          </a:bodyPr>
          <a:lstStyle>
            <a:lvl1pPr marL="171450" indent="-171450">
              <a:lnSpc>
                <a:spcPct val="110000"/>
              </a:lnSpc>
              <a:buFontTx/>
              <a:buBlip>
                <a:blip r:embed="rId4"/>
              </a:buBlip>
              <a:defRPr sz="1000" i="1">
                <a:solidFill>
                  <a:schemeClr val="accent1"/>
                </a:solidFill>
              </a:defRPr>
            </a:lvl1pPr>
          </a:lstStyle>
          <a:p>
            <a:pPr lvl="0"/>
            <a:r>
              <a:rPr lang="en-GB" dirty="0"/>
              <a:t>Click</a:t>
            </a:r>
            <a:r>
              <a:rPr lang="zh-TW" altLang="en-US" dirty="0"/>
              <a:t> </a:t>
            </a:r>
            <a:r>
              <a:rPr lang="en-US" altLang="zh-TW" dirty="0"/>
              <a:t>to</a:t>
            </a:r>
            <a:r>
              <a:rPr lang="zh-TW" altLang="en-US" dirty="0"/>
              <a:t> </a:t>
            </a:r>
            <a:r>
              <a:rPr lang="en-US" altLang="zh-TW" dirty="0"/>
              <a:t>edit</a:t>
            </a:r>
            <a:r>
              <a:rPr lang="zh-TW" altLang="en-US" dirty="0"/>
              <a:t> </a:t>
            </a:r>
            <a:r>
              <a:rPr lang="en-US" altLang="zh-TW" dirty="0"/>
              <a:t>Caption</a:t>
            </a:r>
          </a:p>
        </p:txBody>
      </p:sp>
      <p:sp>
        <p:nvSpPr>
          <p:cNvPr id="17" name="Slide Number Placeholder 5">
            <a:extLst>
              <a:ext uri="{FF2B5EF4-FFF2-40B4-BE49-F238E27FC236}">
                <a16:creationId xmlns:a16="http://schemas.microsoft.com/office/drawing/2014/main" id="{9C6828A4-0162-4648-B6D7-52D22B66D295}"/>
              </a:ext>
            </a:extLst>
          </p:cNvPr>
          <p:cNvSpPr>
            <a:spLocks noGrp="1"/>
          </p:cNvSpPr>
          <p:nvPr>
            <p:ph type="sldNum" sz="quarter" idx="4"/>
          </p:nvPr>
        </p:nvSpPr>
        <p:spPr>
          <a:xfrm>
            <a:off x="8548654" y="4767263"/>
            <a:ext cx="495612" cy="274637"/>
          </a:xfrm>
          <a:prstGeom prst="rect">
            <a:avLst/>
          </a:prstGeom>
        </p:spPr>
        <p:txBody>
          <a:bodyPr vert="horz" lIns="91440" tIns="45720" rIns="91440" bIns="45720" rtlCol="0" anchor="ctr"/>
          <a:lstStyle>
            <a:lvl1pPr algn="r">
              <a:defRPr sz="900">
                <a:solidFill>
                  <a:schemeClr val="tx1"/>
                </a:solidFill>
              </a:defRPr>
            </a:lvl1pPr>
          </a:lstStyle>
          <a:p>
            <a:fld id="{5038817A-EC8C-9741-B890-B42566868108}" type="slidenum">
              <a:rPr lang="en-US" smtClean="0"/>
              <a:pPr/>
              <a:t>‹#›</a:t>
            </a:fld>
            <a:endParaRPr lang="en-US" dirty="0"/>
          </a:p>
        </p:txBody>
      </p:sp>
      <p:pic>
        <p:nvPicPr>
          <p:cNvPr id="14" name="Picture 13">
            <a:extLst>
              <a:ext uri="{FF2B5EF4-FFF2-40B4-BE49-F238E27FC236}">
                <a16:creationId xmlns:a16="http://schemas.microsoft.com/office/drawing/2014/main" id="{B3D38548-D324-CA4D-928A-0A3356285E51}"/>
              </a:ext>
            </a:extLst>
          </p:cNvPr>
          <p:cNvPicPr>
            <a:picLocks noChangeAspect="1"/>
          </p:cNvPicPr>
          <p:nvPr userDrawn="1"/>
        </p:nvPicPr>
        <p:blipFill>
          <a:blip r:embed="rId5"/>
          <a:stretch>
            <a:fillRect/>
          </a:stretch>
        </p:blipFill>
        <p:spPr>
          <a:xfrm>
            <a:off x="7669756" y="143319"/>
            <a:ext cx="1258700" cy="588865"/>
          </a:xfrm>
          <a:prstGeom prst="rect">
            <a:avLst/>
          </a:prstGeom>
        </p:spPr>
      </p:pic>
    </p:spTree>
    <p:extLst>
      <p:ext uri="{BB962C8B-B14F-4D97-AF65-F5344CB8AC3E}">
        <p14:creationId xmlns:p14="http://schemas.microsoft.com/office/powerpoint/2010/main" val="27583820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_Content with Picture (Blue)">
    <p:spTree>
      <p:nvGrpSpPr>
        <p:cNvPr id="1" name=""/>
        <p:cNvGrpSpPr/>
        <p:nvPr/>
      </p:nvGrpSpPr>
      <p:grpSpPr>
        <a:xfrm>
          <a:off x="0" y="0"/>
          <a:ext cx="0" cy="0"/>
          <a:chOff x="0" y="0"/>
          <a:chExt cx="0" cy="0"/>
        </a:xfrm>
      </p:grpSpPr>
      <p:pic>
        <p:nvPicPr>
          <p:cNvPr id="27" name="Picture 26">
            <a:extLst>
              <a:ext uri="{FF2B5EF4-FFF2-40B4-BE49-F238E27FC236}">
                <a16:creationId xmlns:a16="http://schemas.microsoft.com/office/drawing/2014/main" id="{03A3BF39-65FD-5641-8674-BB9A24936E37}"/>
              </a:ext>
            </a:extLst>
          </p:cNvPr>
          <p:cNvPicPr>
            <a:picLocks noChangeAspect="1"/>
          </p:cNvPicPr>
          <p:nvPr userDrawn="1"/>
        </p:nvPicPr>
        <p:blipFill>
          <a:blip r:embed="rId2"/>
          <a:stretch>
            <a:fillRect/>
          </a:stretch>
        </p:blipFill>
        <p:spPr>
          <a:xfrm>
            <a:off x="0" y="2"/>
            <a:ext cx="7582237" cy="829948"/>
          </a:xfrm>
          <a:prstGeom prst="rect">
            <a:avLst/>
          </a:prstGeom>
        </p:spPr>
      </p:pic>
      <p:sp>
        <p:nvSpPr>
          <p:cNvPr id="11" name="Title 1">
            <a:extLst>
              <a:ext uri="{FF2B5EF4-FFF2-40B4-BE49-F238E27FC236}">
                <a16:creationId xmlns:a16="http://schemas.microsoft.com/office/drawing/2014/main" id="{017D925A-FE71-CE40-80ED-7B1CE21795AE}"/>
              </a:ext>
            </a:extLst>
          </p:cNvPr>
          <p:cNvSpPr>
            <a:spLocks noGrp="1"/>
          </p:cNvSpPr>
          <p:nvPr>
            <p:ph type="title" hasCustomPrompt="1"/>
          </p:nvPr>
        </p:nvSpPr>
        <p:spPr>
          <a:xfrm>
            <a:off x="755650" y="-1395"/>
            <a:ext cx="5616550" cy="827526"/>
          </a:xfrm>
          <a:prstGeom prst="rect">
            <a:avLst/>
          </a:prstGeom>
        </p:spPr>
        <p:txBody>
          <a:bodyPr lIns="0" tIns="36000" rIns="36000" bIns="108000" anchor="b">
            <a:normAutofit/>
          </a:bodyPr>
          <a:lstStyle>
            <a:lvl1pPr>
              <a:lnSpc>
                <a:spcPct val="110000"/>
              </a:lnSpc>
              <a:defRPr sz="2000" b="1">
                <a:solidFill>
                  <a:schemeClr val="bg1"/>
                </a:solidFill>
              </a:defRPr>
            </a:lvl1pPr>
          </a:lstStyle>
          <a:p>
            <a:r>
              <a:rPr lang="en-US" dirty="0"/>
              <a:t>Click To Edit Title</a:t>
            </a:r>
          </a:p>
        </p:txBody>
      </p:sp>
      <p:pic>
        <p:nvPicPr>
          <p:cNvPr id="13" name="Picture 12">
            <a:extLst>
              <a:ext uri="{FF2B5EF4-FFF2-40B4-BE49-F238E27FC236}">
                <a16:creationId xmlns:a16="http://schemas.microsoft.com/office/drawing/2014/main" id="{31D5BEB9-7771-CC48-84F8-2118A9B71586}"/>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8388351" y="4353724"/>
            <a:ext cx="755650" cy="789776"/>
          </a:xfrm>
          <a:prstGeom prst="rect">
            <a:avLst/>
          </a:prstGeom>
        </p:spPr>
      </p:pic>
      <p:sp>
        <p:nvSpPr>
          <p:cNvPr id="7" name="Picture Placeholder 4">
            <a:extLst>
              <a:ext uri="{FF2B5EF4-FFF2-40B4-BE49-F238E27FC236}">
                <a16:creationId xmlns:a16="http://schemas.microsoft.com/office/drawing/2014/main" id="{122941C3-5A81-9148-B4CA-B243D84E1791}"/>
              </a:ext>
            </a:extLst>
          </p:cNvPr>
          <p:cNvSpPr>
            <a:spLocks noGrp="1"/>
          </p:cNvSpPr>
          <p:nvPr>
            <p:ph type="pic" sz="quarter" idx="16" hasCustomPrompt="1"/>
          </p:nvPr>
        </p:nvSpPr>
        <p:spPr>
          <a:xfrm>
            <a:off x="755651" y="3191452"/>
            <a:ext cx="1524352" cy="1523385"/>
          </a:xfrm>
          <a:prstGeom prst="rect">
            <a:avLst/>
          </a:prstGeom>
        </p:spPr>
        <p:txBody>
          <a:bodyPr lIns="0" tIns="0" rIns="0" bIns="36000">
            <a:normAutofit/>
          </a:bodyPr>
          <a:lstStyle>
            <a:lvl1pPr marL="0" indent="0">
              <a:buNone/>
              <a:defRPr sz="1300">
                <a:solidFill>
                  <a:srgbClr val="586065"/>
                </a:solidFill>
              </a:defRPr>
            </a:lvl1pPr>
          </a:lstStyle>
          <a:p>
            <a:r>
              <a:rPr lang="en-US" altLang="zh-TW" dirty="0"/>
              <a:t>Picture</a:t>
            </a:r>
            <a:endParaRPr lang="en-US" dirty="0"/>
          </a:p>
        </p:txBody>
      </p:sp>
      <p:sp>
        <p:nvSpPr>
          <p:cNvPr id="8" name="Picture Placeholder 4">
            <a:extLst>
              <a:ext uri="{FF2B5EF4-FFF2-40B4-BE49-F238E27FC236}">
                <a16:creationId xmlns:a16="http://schemas.microsoft.com/office/drawing/2014/main" id="{B9DA2ED4-B497-DF42-A821-131DD2AC1E30}"/>
              </a:ext>
            </a:extLst>
          </p:cNvPr>
          <p:cNvSpPr>
            <a:spLocks noGrp="1"/>
          </p:cNvSpPr>
          <p:nvPr>
            <p:ph type="pic" sz="quarter" idx="27" hasCustomPrompt="1"/>
          </p:nvPr>
        </p:nvSpPr>
        <p:spPr>
          <a:xfrm>
            <a:off x="2305215" y="1668067"/>
            <a:ext cx="1544433" cy="1523385"/>
          </a:xfrm>
          <a:prstGeom prst="rect">
            <a:avLst/>
          </a:prstGeom>
        </p:spPr>
        <p:txBody>
          <a:bodyPr lIns="0" tIns="0" rIns="0" bIns="36000">
            <a:normAutofit/>
          </a:bodyPr>
          <a:lstStyle>
            <a:lvl1pPr marL="0" indent="0">
              <a:buNone/>
              <a:defRPr sz="1300">
                <a:solidFill>
                  <a:srgbClr val="586065"/>
                </a:solidFill>
              </a:defRPr>
            </a:lvl1pPr>
          </a:lstStyle>
          <a:p>
            <a:r>
              <a:rPr lang="en-US" altLang="zh-TW" dirty="0"/>
              <a:t>Picture</a:t>
            </a:r>
            <a:endParaRPr lang="en-US" dirty="0"/>
          </a:p>
        </p:txBody>
      </p:sp>
      <p:sp>
        <p:nvSpPr>
          <p:cNvPr id="9" name="Rectangle 8">
            <a:extLst>
              <a:ext uri="{FF2B5EF4-FFF2-40B4-BE49-F238E27FC236}">
                <a16:creationId xmlns:a16="http://schemas.microsoft.com/office/drawing/2014/main" id="{DAC2ABBA-AB38-054D-86BA-944C3FBD27E7}"/>
              </a:ext>
            </a:extLst>
          </p:cNvPr>
          <p:cNvSpPr/>
          <p:nvPr userDrawn="1"/>
        </p:nvSpPr>
        <p:spPr>
          <a:xfrm>
            <a:off x="771426" y="1657663"/>
            <a:ext cx="1533789" cy="153378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108000" tIns="72000" rIns="108000" bIns="72000" rtlCol="0" anchor="ctr"/>
          <a:lstStyle/>
          <a:p>
            <a:pPr>
              <a:lnSpc>
                <a:spcPts val="1360"/>
              </a:lnSpc>
            </a:pPr>
            <a:endParaRPr lang="en-US" sz="1050" dirty="0">
              <a:solidFill>
                <a:schemeClr val="bg1"/>
              </a:solidFill>
            </a:endParaRPr>
          </a:p>
        </p:txBody>
      </p:sp>
      <p:sp>
        <p:nvSpPr>
          <p:cNvPr id="15" name="Rectangle 14">
            <a:extLst>
              <a:ext uri="{FF2B5EF4-FFF2-40B4-BE49-F238E27FC236}">
                <a16:creationId xmlns:a16="http://schemas.microsoft.com/office/drawing/2014/main" id="{2CF449E0-40C7-8344-8D56-C4E17864D3C6}"/>
              </a:ext>
            </a:extLst>
          </p:cNvPr>
          <p:cNvSpPr/>
          <p:nvPr userDrawn="1"/>
        </p:nvSpPr>
        <p:spPr>
          <a:xfrm>
            <a:off x="2294812" y="3191452"/>
            <a:ext cx="1554836" cy="1523385"/>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108000" tIns="72000" rIns="108000" bIns="72000" rtlCol="0" anchor="ctr"/>
          <a:lstStyle/>
          <a:p>
            <a:pPr>
              <a:lnSpc>
                <a:spcPts val="1360"/>
              </a:lnSpc>
            </a:pPr>
            <a:endParaRPr lang="en-US" sz="1050" dirty="0">
              <a:solidFill>
                <a:schemeClr val="bg1"/>
              </a:solidFill>
            </a:endParaRPr>
          </a:p>
        </p:txBody>
      </p:sp>
      <p:sp>
        <p:nvSpPr>
          <p:cNvPr id="16" name="Picture Placeholder 4">
            <a:extLst>
              <a:ext uri="{FF2B5EF4-FFF2-40B4-BE49-F238E27FC236}">
                <a16:creationId xmlns:a16="http://schemas.microsoft.com/office/drawing/2014/main" id="{272E52A4-37CE-3E44-A6E1-B8647A1135D4}"/>
              </a:ext>
            </a:extLst>
          </p:cNvPr>
          <p:cNvSpPr>
            <a:spLocks noGrp="1"/>
          </p:cNvSpPr>
          <p:nvPr>
            <p:ph type="pic" sz="quarter" idx="28" hasCustomPrompt="1"/>
          </p:nvPr>
        </p:nvSpPr>
        <p:spPr>
          <a:xfrm>
            <a:off x="3839970" y="3184705"/>
            <a:ext cx="4548380" cy="1523385"/>
          </a:xfrm>
          <a:prstGeom prst="rect">
            <a:avLst/>
          </a:prstGeom>
        </p:spPr>
        <p:txBody>
          <a:bodyPr lIns="0" tIns="0" rIns="0" bIns="36000">
            <a:normAutofit/>
          </a:bodyPr>
          <a:lstStyle>
            <a:lvl1pPr marL="0" indent="0">
              <a:buNone/>
              <a:defRPr sz="1300">
                <a:solidFill>
                  <a:srgbClr val="586065"/>
                </a:solidFill>
              </a:defRPr>
            </a:lvl1pPr>
          </a:lstStyle>
          <a:p>
            <a:r>
              <a:rPr lang="en-US" altLang="zh-TW" dirty="0"/>
              <a:t>Picture</a:t>
            </a:r>
            <a:endParaRPr lang="en-US" dirty="0"/>
          </a:p>
        </p:txBody>
      </p:sp>
      <p:sp>
        <p:nvSpPr>
          <p:cNvPr id="17" name="Rectangle 16">
            <a:extLst>
              <a:ext uri="{FF2B5EF4-FFF2-40B4-BE49-F238E27FC236}">
                <a16:creationId xmlns:a16="http://schemas.microsoft.com/office/drawing/2014/main" id="{B74610BA-D934-AD48-A95E-0AC25E5046DD}"/>
              </a:ext>
            </a:extLst>
          </p:cNvPr>
          <p:cNvSpPr/>
          <p:nvPr userDrawn="1"/>
        </p:nvSpPr>
        <p:spPr>
          <a:xfrm>
            <a:off x="3849648" y="1656864"/>
            <a:ext cx="4548380" cy="1523385"/>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lIns="144000" tIns="72000" rIns="144000" bIns="72000" rtlCol="0" anchor="ctr"/>
          <a:lstStyle/>
          <a:p>
            <a:pPr>
              <a:lnSpc>
                <a:spcPts val="1360"/>
              </a:lnSpc>
            </a:pPr>
            <a:endParaRPr lang="en-US" sz="1050" dirty="0">
              <a:solidFill>
                <a:schemeClr val="bg1"/>
              </a:solidFill>
            </a:endParaRPr>
          </a:p>
        </p:txBody>
      </p:sp>
      <p:sp>
        <p:nvSpPr>
          <p:cNvPr id="18" name="Triangle 17">
            <a:extLst>
              <a:ext uri="{FF2B5EF4-FFF2-40B4-BE49-F238E27FC236}">
                <a16:creationId xmlns:a16="http://schemas.microsoft.com/office/drawing/2014/main" id="{6C7F9DC1-33E7-B047-9F37-D5C0987E4A27}"/>
              </a:ext>
            </a:extLst>
          </p:cNvPr>
          <p:cNvSpPr/>
          <p:nvPr userDrawn="1"/>
        </p:nvSpPr>
        <p:spPr>
          <a:xfrm rot="10800000">
            <a:off x="1451837" y="3186064"/>
            <a:ext cx="162561" cy="140139"/>
          </a:xfrm>
          <a:prstGeom prst="triangle">
            <a:avLst>
              <a:gd name="adj" fmla="val 5000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riangle 18">
            <a:extLst>
              <a:ext uri="{FF2B5EF4-FFF2-40B4-BE49-F238E27FC236}">
                <a16:creationId xmlns:a16="http://schemas.microsoft.com/office/drawing/2014/main" id="{36E33519-2F6A-AD43-B925-D41ADC533F5C}"/>
              </a:ext>
            </a:extLst>
          </p:cNvPr>
          <p:cNvSpPr/>
          <p:nvPr userDrawn="1"/>
        </p:nvSpPr>
        <p:spPr>
          <a:xfrm>
            <a:off x="2996995" y="3052688"/>
            <a:ext cx="162561" cy="140139"/>
          </a:xfrm>
          <a:prstGeom prst="triangle">
            <a:avLst>
              <a:gd name="adj" fmla="val 50000"/>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A4C625"/>
              </a:solidFill>
            </a:endParaRPr>
          </a:p>
        </p:txBody>
      </p:sp>
      <p:sp>
        <p:nvSpPr>
          <p:cNvPr id="20" name="Triangle 19">
            <a:extLst>
              <a:ext uri="{FF2B5EF4-FFF2-40B4-BE49-F238E27FC236}">
                <a16:creationId xmlns:a16="http://schemas.microsoft.com/office/drawing/2014/main" id="{B81C2B3B-A9D0-664B-8A83-CF18BB8E536F}"/>
              </a:ext>
            </a:extLst>
          </p:cNvPr>
          <p:cNvSpPr/>
          <p:nvPr userDrawn="1"/>
        </p:nvSpPr>
        <p:spPr>
          <a:xfrm rot="10800000">
            <a:off x="6042557" y="3191452"/>
            <a:ext cx="162561" cy="140139"/>
          </a:xfrm>
          <a:prstGeom prst="triangle">
            <a:avLst>
              <a:gd name="adj" fmla="val 50000"/>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 Placeholder 23">
            <a:extLst>
              <a:ext uri="{FF2B5EF4-FFF2-40B4-BE49-F238E27FC236}">
                <a16:creationId xmlns:a16="http://schemas.microsoft.com/office/drawing/2014/main" id="{2CB6127C-9A75-4246-96F3-4C4B4748F9AA}"/>
              </a:ext>
            </a:extLst>
          </p:cNvPr>
          <p:cNvSpPr>
            <a:spLocks noGrp="1"/>
          </p:cNvSpPr>
          <p:nvPr>
            <p:ph type="body" sz="quarter" idx="29" hasCustomPrompt="1"/>
          </p:nvPr>
        </p:nvSpPr>
        <p:spPr>
          <a:xfrm>
            <a:off x="2491327" y="3478939"/>
            <a:ext cx="1152128" cy="948410"/>
          </a:xfrm>
          <a:prstGeom prst="rect">
            <a:avLst/>
          </a:prstGeom>
        </p:spPr>
        <p:txBody>
          <a:bodyPr lIns="0" tIns="0" rIns="0" bIns="36000">
            <a:normAutofit/>
          </a:bodyPr>
          <a:lstStyle>
            <a:lvl1pPr marL="0" marR="0" indent="0" algn="l" defTabSz="685800" rtl="0" eaLnBrk="1" fontAlgn="auto" latinLnBrk="0" hangingPunct="1">
              <a:lnSpc>
                <a:spcPct val="110000"/>
              </a:lnSpc>
              <a:spcBef>
                <a:spcPts val="750"/>
              </a:spcBef>
              <a:spcAft>
                <a:spcPts val="0"/>
              </a:spcAft>
              <a:buClrTx/>
              <a:buSzTx/>
              <a:buFont typeface="Arial" panose="020B0604020202020204" pitchFamily="34" charset="0"/>
              <a:buNone/>
              <a:tabLst/>
              <a:defRPr sz="1100" b="0">
                <a:solidFill>
                  <a:schemeClr val="bg1"/>
                </a:solidFill>
              </a:defRPr>
            </a:lvl1pPr>
          </a:lstStyle>
          <a:p>
            <a:pPr marL="0" marR="0" lvl="0" indent="0" algn="l" defTabSz="685800" rtl="0" eaLnBrk="1" fontAlgn="auto" latinLnBrk="0" hangingPunct="1">
              <a:lnSpc>
                <a:spcPct val="90000"/>
              </a:lnSpc>
              <a:spcBef>
                <a:spcPts val="750"/>
              </a:spcBef>
              <a:spcAft>
                <a:spcPts val="0"/>
              </a:spcAft>
              <a:buClrTx/>
              <a:buSzTx/>
              <a:buFont typeface="Arial" panose="020B0604020202020204" pitchFamily="34" charset="0"/>
              <a:buNone/>
              <a:tabLst/>
              <a:defRPr/>
            </a:pPr>
            <a:r>
              <a:rPr lang="en-US" altLang="zh-TW" dirty="0"/>
              <a:t>Click</a:t>
            </a:r>
            <a:r>
              <a:rPr lang="zh-TW" altLang="en-US" dirty="0"/>
              <a:t> </a:t>
            </a:r>
            <a:r>
              <a:rPr lang="en-US" altLang="zh-TW" dirty="0"/>
              <a:t>to</a:t>
            </a:r>
            <a:r>
              <a:rPr lang="zh-TW" altLang="en-US" dirty="0"/>
              <a:t> </a:t>
            </a:r>
            <a:r>
              <a:rPr lang="en-US" altLang="zh-TW" dirty="0"/>
              <a:t>edit</a:t>
            </a:r>
            <a:r>
              <a:rPr lang="zh-TW" altLang="en-US" dirty="0"/>
              <a:t> </a:t>
            </a:r>
            <a:r>
              <a:rPr lang="en-US" altLang="zh-TW" dirty="0"/>
              <a:t>Text</a:t>
            </a:r>
            <a:endParaRPr lang="en-US" dirty="0"/>
          </a:p>
        </p:txBody>
      </p:sp>
      <p:sp>
        <p:nvSpPr>
          <p:cNvPr id="22" name="Text Placeholder 23">
            <a:extLst>
              <a:ext uri="{FF2B5EF4-FFF2-40B4-BE49-F238E27FC236}">
                <a16:creationId xmlns:a16="http://schemas.microsoft.com/office/drawing/2014/main" id="{5486CF9C-F426-A747-970F-00C0BCD76C13}"/>
              </a:ext>
            </a:extLst>
          </p:cNvPr>
          <p:cNvSpPr>
            <a:spLocks noGrp="1"/>
          </p:cNvSpPr>
          <p:nvPr>
            <p:ph type="body" sz="quarter" idx="30" hasCustomPrompt="1"/>
          </p:nvPr>
        </p:nvSpPr>
        <p:spPr>
          <a:xfrm>
            <a:off x="959892" y="1954939"/>
            <a:ext cx="1152128" cy="948410"/>
          </a:xfrm>
          <a:prstGeom prst="rect">
            <a:avLst/>
          </a:prstGeom>
        </p:spPr>
        <p:txBody>
          <a:bodyPr lIns="0" tIns="0" rIns="0" bIns="36000">
            <a:normAutofit/>
          </a:bodyPr>
          <a:lstStyle>
            <a:lvl1pPr marL="0" marR="0" indent="0" algn="l" defTabSz="685800" rtl="0" eaLnBrk="1" fontAlgn="auto" latinLnBrk="0" hangingPunct="1">
              <a:lnSpc>
                <a:spcPct val="110000"/>
              </a:lnSpc>
              <a:spcBef>
                <a:spcPts val="750"/>
              </a:spcBef>
              <a:spcAft>
                <a:spcPts val="0"/>
              </a:spcAft>
              <a:buClrTx/>
              <a:buSzTx/>
              <a:buFont typeface="Arial" panose="020B0604020202020204" pitchFamily="34" charset="0"/>
              <a:buNone/>
              <a:tabLst/>
              <a:defRPr sz="1100" b="0">
                <a:solidFill>
                  <a:schemeClr val="bg1"/>
                </a:solidFill>
              </a:defRPr>
            </a:lvl1pPr>
          </a:lstStyle>
          <a:p>
            <a:pPr marL="0" marR="0" lvl="0" indent="0" algn="l" defTabSz="685800" rtl="0" eaLnBrk="1" fontAlgn="auto" latinLnBrk="0" hangingPunct="1">
              <a:lnSpc>
                <a:spcPct val="90000"/>
              </a:lnSpc>
              <a:spcBef>
                <a:spcPts val="750"/>
              </a:spcBef>
              <a:spcAft>
                <a:spcPts val="0"/>
              </a:spcAft>
              <a:buClrTx/>
              <a:buSzTx/>
              <a:buFont typeface="Arial" panose="020B0604020202020204" pitchFamily="34" charset="0"/>
              <a:buNone/>
              <a:tabLst/>
              <a:defRPr/>
            </a:pPr>
            <a:r>
              <a:rPr lang="en-US" altLang="zh-TW" dirty="0"/>
              <a:t>Click</a:t>
            </a:r>
            <a:r>
              <a:rPr lang="zh-TW" altLang="en-US" dirty="0"/>
              <a:t> </a:t>
            </a:r>
            <a:r>
              <a:rPr lang="en-US" altLang="zh-TW" dirty="0"/>
              <a:t>to</a:t>
            </a:r>
            <a:r>
              <a:rPr lang="zh-TW" altLang="en-US" dirty="0"/>
              <a:t> </a:t>
            </a:r>
            <a:r>
              <a:rPr lang="en-US" altLang="zh-TW" dirty="0"/>
              <a:t>edit</a:t>
            </a:r>
            <a:r>
              <a:rPr lang="zh-TW" altLang="en-US" dirty="0"/>
              <a:t> </a:t>
            </a:r>
            <a:r>
              <a:rPr lang="en-US" altLang="zh-TW" dirty="0"/>
              <a:t>Text</a:t>
            </a:r>
            <a:endParaRPr lang="en-US" dirty="0"/>
          </a:p>
        </p:txBody>
      </p:sp>
      <p:sp>
        <p:nvSpPr>
          <p:cNvPr id="23" name="Text Placeholder 23">
            <a:extLst>
              <a:ext uri="{FF2B5EF4-FFF2-40B4-BE49-F238E27FC236}">
                <a16:creationId xmlns:a16="http://schemas.microsoft.com/office/drawing/2014/main" id="{F4653C01-CAAE-BA46-82B5-23488F608F2F}"/>
              </a:ext>
            </a:extLst>
          </p:cNvPr>
          <p:cNvSpPr>
            <a:spLocks noGrp="1"/>
          </p:cNvSpPr>
          <p:nvPr>
            <p:ph type="body" sz="quarter" idx="31" hasCustomPrompt="1"/>
          </p:nvPr>
        </p:nvSpPr>
        <p:spPr>
          <a:xfrm>
            <a:off x="4004310" y="1954939"/>
            <a:ext cx="4240098" cy="948410"/>
          </a:xfrm>
          <a:prstGeom prst="rect">
            <a:avLst/>
          </a:prstGeom>
        </p:spPr>
        <p:txBody>
          <a:bodyPr lIns="0" tIns="0" rIns="0" bIns="36000">
            <a:normAutofit/>
          </a:bodyPr>
          <a:lstStyle>
            <a:lvl1pPr marL="0" marR="0" indent="0" algn="l" defTabSz="685800" rtl="0" eaLnBrk="1" fontAlgn="auto" latinLnBrk="0" hangingPunct="1">
              <a:lnSpc>
                <a:spcPct val="110000"/>
              </a:lnSpc>
              <a:spcBef>
                <a:spcPts val="750"/>
              </a:spcBef>
              <a:spcAft>
                <a:spcPts val="0"/>
              </a:spcAft>
              <a:buClrTx/>
              <a:buSzTx/>
              <a:buFont typeface="Arial" panose="020B0604020202020204" pitchFamily="34" charset="0"/>
              <a:buNone/>
              <a:tabLst/>
              <a:defRPr sz="1100" b="0">
                <a:solidFill>
                  <a:schemeClr val="bg1"/>
                </a:solidFill>
              </a:defRPr>
            </a:lvl1pPr>
          </a:lstStyle>
          <a:p>
            <a:pPr marL="0" marR="0" lvl="0" indent="0" algn="l" defTabSz="685800" rtl="0" eaLnBrk="1" fontAlgn="auto" latinLnBrk="0" hangingPunct="1">
              <a:lnSpc>
                <a:spcPct val="90000"/>
              </a:lnSpc>
              <a:spcBef>
                <a:spcPts val="750"/>
              </a:spcBef>
              <a:spcAft>
                <a:spcPts val="0"/>
              </a:spcAft>
              <a:buClrTx/>
              <a:buSzTx/>
              <a:buFont typeface="Arial" panose="020B0604020202020204" pitchFamily="34" charset="0"/>
              <a:buNone/>
              <a:tabLst/>
              <a:defRPr/>
            </a:pPr>
            <a:r>
              <a:rPr lang="en-US" altLang="zh-TW" dirty="0"/>
              <a:t>Click</a:t>
            </a:r>
            <a:r>
              <a:rPr lang="zh-TW" altLang="en-US" dirty="0"/>
              <a:t> </a:t>
            </a:r>
            <a:r>
              <a:rPr lang="en-US" altLang="zh-TW" dirty="0"/>
              <a:t>to</a:t>
            </a:r>
            <a:r>
              <a:rPr lang="zh-TW" altLang="en-US" dirty="0"/>
              <a:t> </a:t>
            </a:r>
            <a:r>
              <a:rPr lang="en-US" altLang="zh-TW" dirty="0"/>
              <a:t>edit</a:t>
            </a:r>
            <a:r>
              <a:rPr lang="zh-TW" altLang="en-US" dirty="0"/>
              <a:t> </a:t>
            </a:r>
            <a:r>
              <a:rPr lang="en-US" altLang="zh-TW" dirty="0"/>
              <a:t>Text</a:t>
            </a:r>
            <a:endParaRPr lang="en-US" dirty="0"/>
          </a:p>
        </p:txBody>
      </p:sp>
      <p:sp>
        <p:nvSpPr>
          <p:cNvPr id="24" name="Slide Number Placeholder 5">
            <a:extLst>
              <a:ext uri="{FF2B5EF4-FFF2-40B4-BE49-F238E27FC236}">
                <a16:creationId xmlns:a16="http://schemas.microsoft.com/office/drawing/2014/main" id="{13EBA49C-AB3F-CD4B-9940-5FEDF51C80D2}"/>
              </a:ext>
            </a:extLst>
          </p:cNvPr>
          <p:cNvSpPr>
            <a:spLocks noGrp="1"/>
          </p:cNvSpPr>
          <p:nvPr>
            <p:ph type="sldNum" sz="quarter" idx="4"/>
          </p:nvPr>
        </p:nvSpPr>
        <p:spPr>
          <a:xfrm>
            <a:off x="8548654" y="4767263"/>
            <a:ext cx="495612" cy="274637"/>
          </a:xfrm>
          <a:prstGeom prst="rect">
            <a:avLst/>
          </a:prstGeom>
        </p:spPr>
        <p:txBody>
          <a:bodyPr vert="horz" lIns="91440" tIns="45720" rIns="91440" bIns="45720" rtlCol="0" anchor="ctr"/>
          <a:lstStyle>
            <a:lvl1pPr algn="r">
              <a:defRPr sz="900">
                <a:solidFill>
                  <a:schemeClr val="tx1"/>
                </a:solidFill>
              </a:defRPr>
            </a:lvl1pPr>
          </a:lstStyle>
          <a:p>
            <a:fld id="{5038817A-EC8C-9741-B890-B42566868108}" type="slidenum">
              <a:rPr lang="en-US" smtClean="0"/>
              <a:pPr/>
              <a:t>‹#›</a:t>
            </a:fld>
            <a:endParaRPr lang="en-US" dirty="0"/>
          </a:p>
        </p:txBody>
      </p:sp>
      <p:pic>
        <p:nvPicPr>
          <p:cNvPr id="25" name="Picture 24">
            <a:extLst>
              <a:ext uri="{FF2B5EF4-FFF2-40B4-BE49-F238E27FC236}">
                <a16:creationId xmlns:a16="http://schemas.microsoft.com/office/drawing/2014/main" id="{EC7F3A8D-AE61-5D4D-9E4E-A870BFF873AA}"/>
              </a:ext>
            </a:extLst>
          </p:cNvPr>
          <p:cNvPicPr>
            <a:picLocks noChangeAspect="1"/>
          </p:cNvPicPr>
          <p:nvPr userDrawn="1"/>
        </p:nvPicPr>
        <p:blipFill>
          <a:blip r:embed="rId4"/>
          <a:stretch>
            <a:fillRect/>
          </a:stretch>
        </p:blipFill>
        <p:spPr>
          <a:xfrm>
            <a:off x="7669756" y="143319"/>
            <a:ext cx="1258700" cy="588865"/>
          </a:xfrm>
          <a:prstGeom prst="rect">
            <a:avLst/>
          </a:prstGeom>
        </p:spPr>
      </p:pic>
    </p:spTree>
    <p:extLst>
      <p:ext uri="{BB962C8B-B14F-4D97-AF65-F5344CB8AC3E}">
        <p14:creationId xmlns:p14="http://schemas.microsoft.com/office/powerpoint/2010/main" val="398410420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2_Content with Picture (Blue)">
    <p:spTree>
      <p:nvGrpSpPr>
        <p:cNvPr id="1" name=""/>
        <p:cNvGrpSpPr/>
        <p:nvPr/>
      </p:nvGrpSpPr>
      <p:grpSpPr>
        <a:xfrm>
          <a:off x="0" y="0"/>
          <a:ext cx="0" cy="0"/>
          <a:chOff x="0" y="0"/>
          <a:chExt cx="0" cy="0"/>
        </a:xfrm>
      </p:grpSpPr>
      <p:pic>
        <p:nvPicPr>
          <p:cNvPr id="23" name="Picture 22">
            <a:extLst>
              <a:ext uri="{FF2B5EF4-FFF2-40B4-BE49-F238E27FC236}">
                <a16:creationId xmlns:a16="http://schemas.microsoft.com/office/drawing/2014/main" id="{E292CA3B-B5F2-CA42-94BB-2411662EC1D8}"/>
              </a:ext>
            </a:extLst>
          </p:cNvPr>
          <p:cNvPicPr>
            <a:picLocks noChangeAspect="1"/>
          </p:cNvPicPr>
          <p:nvPr userDrawn="1"/>
        </p:nvPicPr>
        <p:blipFill>
          <a:blip r:embed="rId2"/>
          <a:stretch>
            <a:fillRect/>
          </a:stretch>
        </p:blipFill>
        <p:spPr>
          <a:xfrm>
            <a:off x="0" y="2"/>
            <a:ext cx="7582237" cy="829948"/>
          </a:xfrm>
          <a:prstGeom prst="rect">
            <a:avLst/>
          </a:prstGeom>
        </p:spPr>
      </p:pic>
      <p:sp>
        <p:nvSpPr>
          <p:cNvPr id="18" name="Picture Placeholder 4">
            <a:extLst>
              <a:ext uri="{FF2B5EF4-FFF2-40B4-BE49-F238E27FC236}">
                <a16:creationId xmlns:a16="http://schemas.microsoft.com/office/drawing/2014/main" id="{BD081406-FE13-8349-B113-C143D10195AB}"/>
              </a:ext>
            </a:extLst>
          </p:cNvPr>
          <p:cNvSpPr>
            <a:spLocks noGrp="1"/>
          </p:cNvSpPr>
          <p:nvPr>
            <p:ph type="pic" sz="quarter" idx="36" hasCustomPrompt="1"/>
          </p:nvPr>
        </p:nvSpPr>
        <p:spPr>
          <a:xfrm>
            <a:off x="764117" y="1117628"/>
            <a:ext cx="3383174" cy="1704419"/>
          </a:xfrm>
          <a:prstGeom prst="rect">
            <a:avLst/>
          </a:prstGeom>
        </p:spPr>
        <p:txBody>
          <a:bodyPr lIns="0" tIns="0" rIns="0" bIns="36000">
            <a:normAutofit/>
          </a:bodyPr>
          <a:lstStyle>
            <a:lvl1pPr marL="0" indent="0">
              <a:buNone/>
              <a:defRPr sz="1300">
                <a:solidFill>
                  <a:srgbClr val="586065"/>
                </a:solidFill>
              </a:defRPr>
            </a:lvl1pPr>
          </a:lstStyle>
          <a:p>
            <a:r>
              <a:rPr lang="en-US" altLang="zh-TW" dirty="0"/>
              <a:t>Picture</a:t>
            </a:r>
            <a:endParaRPr lang="en-US" dirty="0"/>
          </a:p>
        </p:txBody>
      </p:sp>
      <p:sp>
        <p:nvSpPr>
          <p:cNvPr id="19" name="Picture Placeholder 4">
            <a:extLst>
              <a:ext uri="{FF2B5EF4-FFF2-40B4-BE49-F238E27FC236}">
                <a16:creationId xmlns:a16="http://schemas.microsoft.com/office/drawing/2014/main" id="{E1AEEC33-6FE6-6248-A97D-92CF6F9EADBF}"/>
              </a:ext>
            </a:extLst>
          </p:cNvPr>
          <p:cNvSpPr>
            <a:spLocks noGrp="1"/>
          </p:cNvSpPr>
          <p:nvPr>
            <p:ph type="pic" sz="quarter" idx="28" hasCustomPrompt="1"/>
          </p:nvPr>
        </p:nvSpPr>
        <p:spPr>
          <a:xfrm>
            <a:off x="5010740" y="2822047"/>
            <a:ext cx="3377610" cy="1704419"/>
          </a:xfrm>
          <a:prstGeom prst="rect">
            <a:avLst/>
          </a:prstGeom>
        </p:spPr>
        <p:txBody>
          <a:bodyPr lIns="0" tIns="0" rIns="0" bIns="36000">
            <a:normAutofit/>
          </a:bodyPr>
          <a:lstStyle>
            <a:lvl1pPr marL="0" indent="0">
              <a:buNone/>
              <a:defRPr sz="1300">
                <a:solidFill>
                  <a:srgbClr val="586065"/>
                </a:solidFill>
              </a:defRPr>
            </a:lvl1pPr>
          </a:lstStyle>
          <a:p>
            <a:r>
              <a:rPr lang="en-US" altLang="zh-TW" dirty="0"/>
              <a:t>Picture</a:t>
            </a:r>
            <a:endParaRPr lang="en-US" dirty="0"/>
          </a:p>
        </p:txBody>
      </p:sp>
      <p:sp>
        <p:nvSpPr>
          <p:cNvPr id="11" name="Title 1">
            <a:extLst>
              <a:ext uri="{FF2B5EF4-FFF2-40B4-BE49-F238E27FC236}">
                <a16:creationId xmlns:a16="http://schemas.microsoft.com/office/drawing/2014/main" id="{017D925A-FE71-CE40-80ED-7B1CE21795AE}"/>
              </a:ext>
            </a:extLst>
          </p:cNvPr>
          <p:cNvSpPr>
            <a:spLocks noGrp="1"/>
          </p:cNvSpPr>
          <p:nvPr>
            <p:ph type="title" hasCustomPrompt="1"/>
          </p:nvPr>
        </p:nvSpPr>
        <p:spPr>
          <a:xfrm>
            <a:off x="755650" y="-1395"/>
            <a:ext cx="5616550" cy="827526"/>
          </a:xfrm>
          <a:prstGeom prst="rect">
            <a:avLst/>
          </a:prstGeom>
        </p:spPr>
        <p:txBody>
          <a:bodyPr lIns="0" tIns="36000" rIns="36000" bIns="108000" anchor="b">
            <a:normAutofit/>
          </a:bodyPr>
          <a:lstStyle>
            <a:lvl1pPr>
              <a:lnSpc>
                <a:spcPct val="110000"/>
              </a:lnSpc>
              <a:defRPr sz="2000" b="1">
                <a:solidFill>
                  <a:schemeClr val="bg1"/>
                </a:solidFill>
              </a:defRPr>
            </a:lvl1pPr>
          </a:lstStyle>
          <a:p>
            <a:r>
              <a:rPr lang="en-US" dirty="0"/>
              <a:t>Click To Edit Title</a:t>
            </a:r>
          </a:p>
        </p:txBody>
      </p:sp>
      <p:pic>
        <p:nvPicPr>
          <p:cNvPr id="13" name="Picture 12">
            <a:extLst>
              <a:ext uri="{FF2B5EF4-FFF2-40B4-BE49-F238E27FC236}">
                <a16:creationId xmlns:a16="http://schemas.microsoft.com/office/drawing/2014/main" id="{31D5BEB9-7771-CC48-84F8-2118A9B71586}"/>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8388351" y="4353724"/>
            <a:ext cx="755650" cy="789776"/>
          </a:xfrm>
          <a:prstGeom prst="rect">
            <a:avLst/>
          </a:prstGeom>
        </p:spPr>
      </p:pic>
      <p:sp>
        <p:nvSpPr>
          <p:cNvPr id="7" name="Rectangle 6">
            <a:extLst>
              <a:ext uri="{FF2B5EF4-FFF2-40B4-BE49-F238E27FC236}">
                <a16:creationId xmlns:a16="http://schemas.microsoft.com/office/drawing/2014/main" id="{C9ABCFF9-EA0E-784D-BA87-1E3A2C2BB0FA}"/>
              </a:ext>
            </a:extLst>
          </p:cNvPr>
          <p:cNvSpPr/>
          <p:nvPr userDrawn="1"/>
        </p:nvSpPr>
        <p:spPr>
          <a:xfrm>
            <a:off x="4138824" y="1110294"/>
            <a:ext cx="4249525" cy="1711753"/>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108000" tIns="72000" rIns="108000" bIns="72000" rtlCol="0" anchor="ctr"/>
          <a:lstStyle/>
          <a:p>
            <a:pPr>
              <a:lnSpc>
                <a:spcPts val="1360"/>
              </a:lnSpc>
            </a:pPr>
            <a:endParaRPr lang="en-US" sz="1050" dirty="0">
              <a:solidFill>
                <a:srgbClr val="EF8019"/>
              </a:solidFill>
            </a:endParaRPr>
          </a:p>
        </p:txBody>
      </p:sp>
      <p:sp>
        <p:nvSpPr>
          <p:cNvPr id="8" name="Text Placeholder 23">
            <a:extLst>
              <a:ext uri="{FF2B5EF4-FFF2-40B4-BE49-F238E27FC236}">
                <a16:creationId xmlns:a16="http://schemas.microsoft.com/office/drawing/2014/main" id="{C11B9C7C-F92C-2541-BC3F-3F5044B1466B}"/>
              </a:ext>
            </a:extLst>
          </p:cNvPr>
          <p:cNvSpPr>
            <a:spLocks noGrp="1"/>
          </p:cNvSpPr>
          <p:nvPr>
            <p:ph type="body" sz="quarter" idx="30" hasCustomPrompt="1"/>
          </p:nvPr>
        </p:nvSpPr>
        <p:spPr>
          <a:xfrm>
            <a:off x="4355977" y="1367847"/>
            <a:ext cx="3816424" cy="230251"/>
          </a:xfrm>
          <a:prstGeom prst="rect">
            <a:avLst/>
          </a:prstGeom>
        </p:spPr>
        <p:txBody>
          <a:bodyPr lIns="0" tIns="0" rIns="0" bIns="36000" anchor="ctr" anchorCtr="0">
            <a:spAutoFit/>
          </a:bodyPr>
          <a:lstStyle>
            <a:lvl1pPr marL="0" marR="0" indent="0" algn="l" defTabSz="685800" rtl="0" eaLnBrk="1" fontAlgn="auto" latinLnBrk="0" hangingPunct="1">
              <a:lnSpc>
                <a:spcPct val="110000"/>
              </a:lnSpc>
              <a:spcBef>
                <a:spcPts val="750"/>
              </a:spcBef>
              <a:spcAft>
                <a:spcPts val="0"/>
              </a:spcAft>
              <a:buClrTx/>
              <a:buSzTx/>
              <a:buFont typeface="Arial" panose="020B0604020202020204" pitchFamily="34" charset="0"/>
              <a:buNone/>
              <a:tabLst/>
              <a:defRPr sz="1400" b="1">
                <a:solidFill>
                  <a:schemeClr val="bg1"/>
                </a:solidFill>
              </a:defRPr>
            </a:lvl1pPr>
          </a:lstStyle>
          <a:p>
            <a:pPr marL="0" marR="0" lvl="0" indent="0" algn="l" defTabSz="685800" rtl="0" eaLnBrk="1" fontAlgn="auto" latinLnBrk="0" hangingPunct="1">
              <a:lnSpc>
                <a:spcPct val="90000"/>
              </a:lnSpc>
              <a:spcBef>
                <a:spcPts val="750"/>
              </a:spcBef>
              <a:spcAft>
                <a:spcPts val="0"/>
              </a:spcAft>
              <a:buClrTx/>
              <a:buSzTx/>
              <a:buFont typeface="Arial" panose="020B0604020202020204" pitchFamily="34" charset="0"/>
              <a:buNone/>
              <a:tabLst/>
              <a:defRPr/>
            </a:pPr>
            <a:r>
              <a:rPr lang="en-US" altLang="zh-TW" dirty="0"/>
              <a:t>Click</a:t>
            </a:r>
            <a:r>
              <a:rPr lang="zh-TW" altLang="en-US" dirty="0"/>
              <a:t> </a:t>
            </a:r>
            <a:r>
              <a:rPr lang="en-US" altLang="zh-TW" dirty="0"/>
              <a:t>to</a:t>
            </a:r>
            <a:r>
              <a:rPr lang="zh-TW" altLang="en-US" dirty="0"/>
              <a:t> </a:t>
            </a:r>
            <a:r>
              <a:rPr lang="en-US" altLang="zh-TW" dirty="0"/>
              <a:t>edit</a:t>
            </a:r>
            <a:r>
              <a:rPr lang="zh-TW" altLang="en-US" dirty="0"/>
              <a:t> </a:t>
            </a:r>
            <a:r>
              <a:rPr lang="en-US" altLang="zh-TW" dirty="0"/>
              <a:t>Headline</a:t>
            </a:r>
            <a:endParaRPr lang="en-US" dirty="0"/>
          </a:p>
        </p:txBody>
      </p:sp>
      <p:sp>
        <p:nvSpPr>
          <p:cNvPr id="9" name="Text Placeholder 23">
            <a:extLst>
              <a:ext uri="{FF2B5EF4-FFF2-40B4-BE49-F238E27FC236}">
                <a16:creationId xmlns:a16="http://schemas.microsoft.com/office/drawing/2014/main" id="{64C64822-51C8-AA4D-9119-582971C25016}"/>
              </a:ext>
            </a:extLst>
          </p:cNvPr>
          <p:cNvSpPr>
            <a:spLocks noGrp="1"/>
          </p:cNvSpPr>
          <p:nvPr>
            <p:ph type="body" sz="quarter" idx="31" hasCustomPrompt="1"/>
          </p:nvPr>
        </p:nvSpPr>
        <p:spPr>
          <a:xfrm>
            <a:off x="4355977" y="1851670"/>
            <a:ext cx="3816424" cy="789343"/>
          </a:xfrm>
          <a:prstGeom prst="rect">
            <a:avLst/>
          </a:prstGeom>
        </p:spPr>
        <p:txBody>
          <a:bodyPr lIns="0" tIns="0" rIns="0" bIns="36000">
            <a:normAutofit/>
          </a:bodyPr>
          <a:lstStyle>
            <a:lvl1pPr marL="0" marR="0" indent="0" algn="l" defTabSz="685800" rtl="0" eaLnBrk="1" fontAlgn="auto" latinLnBrk="0" hangingPunct="1">
              <a:lnSpc>
                <a:spcPct val="110000"/>
              </a:lnSpc>
              <a:spcBef>
                <a:spcPts val="750"/>
              </a:spcBef>
              <a:spcAft>
                <a:spcPts val="0"/>
              </a:spcAft>
              <a:buClrTx/>
              <a:buSzTx/>
              <a:buFont typeface="Arial" panose="020B0604020202020204" pitchFamily="34" charset="0"/>
              <a:buNone/>
              <a:tabLst/>
              <a:defRPr sz="1300" b="0">
                <a:solidFill>
                  <a:schemeClr val="bg1"/>
                </a:solidFill>
              </a:defRPr>
            </a:lvl1pPr>
          </a:lstStyle>
          <a:p>
            <a:pPr marL="0" marR="0" lvl="0" indent="0" algn="l" defTabSz="685800" rtl="0" eaLnBrk="1" fontAlgn="auto" latinLnBrk="0" hangingPunct="1">
              <a:lnSpc>
                <a:spcPct val="90000"/>
              </a:lnSpc>
              <a:spcBef>
                <a:spcPts val="750"/>
              </a:spcBef>
              <a:spcAft>
                <a:spcPts val="0"/>
              </a:spcAft>
              <a:buClrTx/>
              <a:buSzTx/>
              <a:buFont typeface="Arial" panose="020B0604020202020204" pitchFamily="34" charset="0"/>
              <a:buNone/>
              <a:tabLst/>
              <a:defRPr/>
            </a:pPr>
            <a:r>
              <a:rPr lang="en-US" altLang="zh-TW" dirty="0"/>
              <a:t>Click</a:t>
            </a:r>
            <a:r>
              <a:rPr lang="zh-TW" altLang="en-US" dirty="0"/>
              <a:t> </a:t>
            </a:r>
            <a:r>
              <a:rPr lang="en-US" altLang="zh-TW" dirty="0"/>
              <a:t>to</a:t>
            </a:r>
            <a:r>
              <a:rPr lang="zh-TW" altLang="en-US" dirty="0"/>
              <a:t> </a:t>
            </a:r>
            <a:r>
              <a:rPr lang="en-US" altLang="zh-TW" dirty="0"/>
              <a:t>edit</a:t>
            </a:r>
            <a:r>
              <a:rPr lang="zh-TW" altLang="en-US" dirty="0"/>
              <a:t> </a:t>
            </a:r>
            <a:r>
              <a:rPr lang="en-US" altLang="zh-TW" dirty="0"/>
              <a:t>text</a:t>
            </a:r>
            <a:endParaRPr lang="en-US" dirty="0"/>
          </a:p>
        </p:txBody>
      </p:sp>
      <p:sp>
        <p:nvSpPr>
          <p:cNvPr id="15" name="Rectangle 14">
            <a:extLst>
              <a:ext uri="{FF2B5EF4-FFF2-40B4-BE49-F238E27FC236}">
                <a16:creationId xmlns:a16="http://schemas.microsoft.com/office/drawing/2014/main" id="{79F364A2-ADF1-534B-8905-C04CE046F76F}"/>
              </a:ext>
            </a:extLst>
          </p:cNvPr>
          <p:cNvSpPr/>
          <p:nvPr userDrawn="1"/>
        </p:nvSpPr>
        <p:spPr>
          <a:xfrm>
            <a:off x="760010" y="2814713"/>
            <a:ext cx="4259203" cy="171175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108000" tIns="72000" rIns="108000" bIns="72000" rtlCol="0" anchor="ctr"/>
          <a:lstStyle/>
          <a:p>
            <a:pPr>
              <a:lnSpc>
                <a:spcPts val="1360"/>
              </a:lnSpc>
            </a:pPr>
            <a:endParaRPr lang="en-US" sz="1050" dirty="0">
              <a:solidFill>
                <a:srgbClr val="EF8019"/>
              </a:solidFill>
            </a:endParaRPr>
          </a:p>
        </p:txBody>
      </p:sp>
      <p:sp>
        <p:nvSpPr>
          <p:cNvPr id="16" name="Text Placeholder 3">
            <a:extLst>
              <a:ext uri="{FF2B5EF4-FFF2-40B4-BE49-F238E27FC236}">
                <a16:creationId xmlns:a16="http://schemas.microsoft.com/office/drawing/2014/main" id="{22354FA5-7446-2F46-AABF-B3C7503AD677}"/>
              </a:ext>
            </a:extLst>
          </p:cNvPr>
          <p:cNvSpPr>
            <a:spLocks noGrp="1"/>
          </p:cNvSpPr>
          <p:nvPr>
            <p:ph type="body" sz="quarter" idx="34" hasCustomPrompt="1"/>
          </p:nvPr>
        </p:nvSpPr>
        <p:spPr>
          <a:xfrm>
            <a:off x="977163" y="3560071"/>
            <a:ext cx="3816424" cy="793653"/>
          </a:xfrm>
          <a:prstGeom prst="rect">
            <a:avLst/>
          </a:prstGeom>
        </p:spPr>
        <p:txBody>
          <a:bodyPr lIns="0" tIns="0" rIns="0" bIns="36000">
            <a:normAutofit/>
          </a:bodyPr>
          <a:lstStyle>
            <a:lvl1pPr marL="0" indent="0" algn="r">
              <a:lnSpc>
                <a:spcPct val="110000"/>
              </a:lnSpc>
              <a:buNone/>
              <a:defRPr sz="1300">
                <a:solidFill>
                  <a:schemeClr val="bg1"/>
                </a:solidFill>
              </a:defRPr>
            </a:lvl1pPr>
          </a:lstStyle>
          <a:p>
            <a:pPr lvl="0"/>
            <a:r>
              <a:rPr lang="en-US" altLang="zh-TW" dirty="0"/>
              <a:t>Click</a:t>
            </a:r>
            <a:r>
              <a:rPr lang="zh-TW" altLang="en-US" dirty="0"/>
              <a:t> </a:t>
            </a:r>
            <a:r>
              <a:rPr lang="en-US" altLang="zh-TW" dirty="0"/>
              <a:t>to</a:t>
            </a:r>
            <a:r>
              <a:rPr lang="zh-TW" altLang="en-US" dirty="0"/>
              <a:t> </a:t>
            </a:r>
            <a:r>
              <a:rPr lang="en-US" altLang="zh-TW" dirty="0"/>
              <a:t>edit</a:t>
            </a:r>
            <a:r>
              <a:rPr lang="zh-TW" altLang="en-US" dirty="0"/>
              <a:t> </a:t>
            </a:r>
            <a:r>
              <a:rPr lang="en-US" altLang="zh-TW" dirty="0"/>
              <a:t>text</a:t>
            </a:r>
            <a:endParaRPr lang="en-US" dirty="0"/>
          </a:p>
        </p:txBody>
      </p:sp>
      <p:sp>
        <p:nvSpPr>
          <p:cNvPr id="17" name="Text Placeholder 10">
            <a:extLst>
              <a:ext uri="{FF2B5EF4-FFF2-40B4-BE49-F238E27FC236}">
                <a16:creationId xmlns:a16="http://schemas.microsoft.com/office/drawing/2014/main" id="{1DD5F695-F9B2-CE41-BC61-21FDFA514ADB}"/>
              </a:ext>
            </a:extLst>
          </p:cNvPr>
          <p:cNvSpPr>
            <a:spLocks noGrp="1"/>
          </p:cNvSpPr>
          <p:nvPr>
            <p:ph type="body" sz="quarter" idx="35" hasCustomPrompt="1"/>
          </p:nvPr>
        </p:nvSpPr>
        <p:spPr>
          <a:xfrm>
            <a:off x="977163" y="3059923"/>
            <a:ext cx="3816425" cy="254938"/>
          </a:xfrm>
          <a:prstGeom prst="rect">
            <a:avLst/>
          </a:prstGeom>
        </p:spPr>
        <p:txBody>
          <a:bodyPr lIns="0" tIns="0" rIns="0" bIns="36000" anchor="ctr" anchorCtr="0">
            <a:spAutoFit/>
          </a:bodyPr>
          <a:lstStyle>
            <a:lvl1pPr marL="0" indent="0" algn="r">
              <a:lnSpc>
                <a:spcPct val="110000"/>
              </a:lnSpc>
              <a:buNone/>
              <a:defRPr sz="1400" b="1">
                <a:solidFill>
                  <a:schemeClr val="bg1"/>
                </a:solidFill>
              </a:defRPr>
            </a:lvl1pPr>
          </a:lstStyle>
          <a:p>
            <a:pPr lvl="0"/>
            <a:r>
              <a:rPr lang="en-US" altLang="zh-TW" dirty="0"/>
              <a:t>Click</a:t>
            </a:r>
            <a:r>
              <a:rPr lang="zh-TW" altLang="en-US" dirty="0"/>
              <a:t> </a:t>
            </a:r>
            <a:r>
              <a:rPr lang="en-US" altLang="zh-TW" dirty="0"/>
              <a:t>to</a:t>
            </a:r>
            <a:r>
              <a:rPr lang="zh-TW" altLang="en-US" dirty="0"/>
              <a:t> </a:t>
            </a:r>
            <a:r>
              <a:rPr lang="en-US" altLang="zh-TW" dirty="0"/>
              <a:t>edit</a:t>
            </a:r>
            <a:r>
              <a:rPr lang="zh-TW" altLang="en-US" dirty="0"/>
              <a:t> </a:t>
            </a:r>
            <a:r>
              <a:rPr lang="en-US" altLang="zh-TW" dirty="0"/>
              <a:t>Headline</a:t>
            </a:r>
            <a:endParaRPr lang="en-US" dirty="0"/>
          </a:p>
        </p:txBody>
      </p:sp>
      <p:sp>
        <p:nvSpPr>
          <p:cNvPr id="20" name="Slide Number Placeholder 5">
            <a:extLst>
              <a:ext uri="{FF2B5EF4-FFF2-40B4-BE49-F238E27FC236}">
                <a16:creationId xmlns:a16="http://schemas.microsoft.com/office/drawing/2014/main" id="{0897AC13-5667-1E45-94EE-791ECB62C669}"/>
              </a:ext>
            </a:extLst>
          </p:cNvPr>
          <p:cNvSpPr>
            <a:spLocks noGrp="1"/>
          </p:cNvSpPr>
          <p:nvPr>
            <p:ph type="sldNum" sz="quarter" idx="4"/>
          </p:nvPr>
        </p:nvSpPr>
        <p:spPr>
          <a:xfrm>
            <a:off x="8548654" y="4767263"/>
            <a:ext cx="495612" cy="274637"/>
          </a:xfrm>
          <a:prstGeom prst="rect">
            <a:avLst/>
          </a:prstGeom>
        </p:spPr>
        <p:txBody>
          <a:bodyPr vert="horz" lIns="91440" tIns="45720" rIns="91440" bIns="45720" rtlCol="0" anchor="ctr"/>
          <a:lstStyle>
            <a:lvl1pPr algn="r">
              <a:defRPr sz="900">
                <a:solidFill>
                  <a:schemeClr val="tx1"/>
                </a:solidFill>
              </a:defRPr>
            </a:lvl1pPr>
          </a:lstStyle>
          <a:p>
            <a:fld id="{5038817A-EC8C-9741-B890-B42566868108}" type="slidenum">
              <a:rPr lang="en-US" smtClean="0"/>
              <a:pPr/>
              <a:t>‹#›</a:t>
            </a:fld>
            <a:endParaRPr lang="en-US" dirty="0"/>
          </a:p>
        </p:txBody>
      </p:sp>
      <p:pic>
        <p:nvPicPr>
          <p:cNvPr id="21" name="Picture 20">
            <a:extLst>
              <a:ext uri="{FF2B5EF4-FFF2-40B4-BE49-F238E27FC236}">
                <a16:creationId xmlns:a16="http://schemas.microsoft.com/office/drawing/2014/main" id="{F0995AE9-D81D-AB48-9821-3C3E559DA5CA}"/>
              </a:ext>
            </a:extLst>
          </p:cNvPr>
          <p:cNvPicPr>
            <a:picLocks noChangeAspect="1"/>
          </p:cNvPicPr>
          <p:nvPr userDrawn="1"/>
        </p:nvPicPr>
        <p:blipFill>
          <a:blip r:embed="rId4"/>
          <a:stretch>
            <a:fillRect/>
          </a:stretch>
        </p:blipFill>
        <p:spPr>
          <a:xfrm>
            <a:off x="7669756" y="143319"/>
            <a:ext cx="1258700" cy="588865"/>
          </a:xfrm>
          <a:prstGeom prst="rect">
            <a:avLst/>
          </a:prstGeom>
        </p:spPr>
      </p:pic>
    </p:spTree>
    <p:extLst>
      <p:ext uri="{BB962C8B-B14F-4D97-AF65-F5344CB8AC3E}">
        <p14:creationId xmlns:p14="http://schemas.microsoft.com/office/powerpoint/2010/main" val="381338648"/>
      </p:ext>
    </p:extLst>
  </p:cSld>
  <p:clrMapOvr>
    <a:masterClrMapping/>
  </p:clrMapOvr>
  <p:extLst>
    <p:ext uri="{DCECCB84-F9BA-43D5-87BE-67443E8EF086}">
      <p15:sldGuideLst xmlns:p15="http://schemas.microsoft.com/office/powerpoint/2012/main">
        <p15:guide id="1" pos="2880" userDrawn="1">
          <p15:clr>
            <a:srgbClr val="FBAE40"/>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19423881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94" r:id="rId4"/>
    <p:sldLayoutId id="2147483664" r:id="rId5"/>
    <p:sldLayoutId id="2147483665" r:id="rId6"/>
    <p:sldLayoutId id="2147483666" r:id="rId7"/>
    <p:sldLayoutId id="2147483669" r:id="rId8"/>
    <p:sldLayoutId id="2147483667" r:id="rId9"/>
    <p:sldLayoutId id="2147483668" r:id="rId10"/>
    <p:sldLayoutId id="2147483670" r:id="rId11"/>
    <p:sldLayoutId id="2147483671" r:id="rId12"/>
    <p:sldLayoutId id="2147483672" r:id="rId13"/>
    <p:sldLayoutId id="2147483673" r:id="rId14"/>
    <p:sldLayoutId id="2147483674" r:id="rId15"/>
    <p:sldLayoutId id="2147483675" r:id="rId16"/>
    <p:sldLayoutId id="2147483676" r:id="rId17"/>
    <p:sldLayoutId id="2147483695" r:id="rId18"/>
    <p:sldLayoutId id="2147483678" r:id="rId19"/>
    <p:sldLayoutId id="2147483677" r:id="rId20"/>
    <p:sldLayoutId id="2147483679" r:id="rId21"/>
    <p:sldLayoutId id="2147483696" r:id="rId22"/>
    <p:sldLayoutId id="2147483680" r:id="rId23"/>
    <p:sldLayoutId id="2147483681" r:id="rId24"/>
  </p:sldLayoutIdLst>
  <p:hf hdr="0" ftr="0" dt="0"/>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531" userDrawn="1">
          <p15:clr>
            <a:srgbClr val="F26B43"/>
          </p15:clr>
        </p15:guide>
        <p15:guide id="2" orient="horz" pos="758" userDrawn="1">
          <p15:clr>
            <a:srgbClr val="F26B43"/>
          </p15:clr>
        </p15:guide>
        <p15:guide id="3" pos="476" userDrawn="1">
          <p15:clr>
            <a:srgbClr val="F26B43"/>
          </p15:clr>
        </p15:guide>
        <p15:guide id="4" pos="5284" userDrawn="1">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6.xml"/></Relationships>
</file>

<file path=ppt/slides/_rels/slide2.xml.rels><?xml version="1.0" encoding="UTF-8" standalone="yes"?>
<Relationships xmlns="http://schemas.openxmlformats.org/package/2006/relationships"><Relationship Id="rId3" Type="http://schemas.openxmlformats.org/officeDocument/2006/relationships/image" Target="../media/image21.emf"/><Relationship Id="rId2" Type="http://schemas.openxmlformats.org/officeDocument/2006/relationships/image" Target="../media/image20.emf"/><Relationship Id="rId1" Type="http://schemas.openxmlformats.org/officeDocument/2006/relationships/slideLayout" Target="../slideLayouts/slideLayout5.xml"/><Relationship Id="rId4" Type="http://schemas.openxmlformats.org/officeDocument/2006/relationships/image" Target="../media/image22.emf"/></Relationships>
</file>

<file path=ppt/slides/_rels/slide3.xml.rels><?xml version="1.0" encoding="UTF-8" standalone="yes"?>
<Relationships xmlns="http://schemas.openxmlformats.org/package/2006/relationships"><Relationship Id="rId2" Type="http://schemas.openxmlformats.org/officeDocument/2006/relationships/image" Target="../media/image23.emf"/><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2" Type="http://schemas.openxmlformats.org/officeDocument/2006/relationships/image" Target="../media/image24.emf"/><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2" Type="http://schemas.openxmlformats.org/officeDocument/2006/relationships/image" Target="../media/image25.emf"/><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2" Type="http://schemas.openxmlformats.org/officeDocument/2006/relationships/image" Target="../media/image26.emf"/><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2" Type="http://schemas.openxmlformats.org/officeDocument/2006/relationships/image" Target="../media/image27.emf"/><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2" Type="http://schemas.openxmlformats.org/officeDocument/2006/relationships/image" Target="../media/image27.emf"/><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2" Type="http://schemas.openxmlformats.org/officeDocument/2006/relationships/image" Target="../media/image28.emf"/><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a:extLst>
              <a:ext uri="{FF2B5EF4-FFF2-40B4-BE49-F238E27FC236}">
                <a16:creationId xmlns:a16="http://schemas.microsoft.com/office/drawing/2014/main" id="{B5EBCD5B-6308-3445-8070-C9CB1A1711F8}"/>
              </a:ext>
            </a:extLst>
          </p:cNvPr>
          <p:cNvSpPr>
            <a:spLocks noGrp="1"/>
          </p:cNvSpPr>
          <p:nvPr>
            <p:ph type="subTitle" idx="1"/>
          </p:nvPr>
        </p:nvSpPr>
        <p:spPr>
          <a:xfrm>
            <a:off x="755650" y="3145195"/>
            <a:ext cx="4392414" cy="322515"/>
          </a:xfrm>
        </p:spPr>
        <p:txBody>
          <a:bodyPr/>
          <a:lstStyle/>
          <a:p>
            <a:r>
              <a:rPr lang="zh-TW" altLang="en-US" dirty="0">
                <a:ea typeface="Microsoft JhengHei" panose="020B0604030504040204" pitchFamily="34" charset="-120"/>
              </a:rPr>
              <a:t>保險業監管局</a:t>
            </a:r>
            <a:endParaRPr lang="en-US" dirty="0">
              <a:ea typeface="Microsoft JhengHei" panose="020B0604030504040204" pitchFamily="34" charset="-120"/>
            </a:endParaRPr>
          </a:p>
        </p:txBody>
      </p:sp>
      <p:sp>
        <p:nvSpPr>
          <p:cNvPr id="3" name="Text Placeholder 2">
            <a:extLst>
              <a:ext uri="{FF2B5EF4-FFF2-40B4-BE49-F238E27FC236}">
                <a16:creationId xmlns:a16="http://schemas.microsoft.com/office/drawing/2014/main" id="{39BD7915-ABAD-7642-88D7-68DE4E099BBE}"/>
              </a:ext>
            </a:extLst>
          </p:cNvPr>
          <p:cNvSpPr>
            <a:spLocks noGrp="1"/>
          </p:cNvSpPr>
          <p:nvPr>
            <p:ph type="body" sz="quarter" idx="13"/>
          </p:nvPr>
        </p:nvSpPr>
        <p:spPr>
          <a:xfrm>
            <a:off x="755650" y="3481232"/>
            <a:ext cx="4949903" cy="275900"/>
          </a:xfrm>
        </p:spPr>
        <p:txBody>
          <a:bodyPr/>
          <a:lstStyle/>
          <a:p>
            <a:r>
              <a:rPr lang="ja-JP" altLang="en-US" dirty="0">
                <a:ea typeface="Microsoft JhengHei" panose="020B0604030504040204" pitchFamily="34" charset="-120"/>
              </a:rPr>
              <a:t>市場行為部</a:t>
            </a:r>
            <a:endParaRPr lang="en-US" dirty="0">
              <a:ea typeface="Microsoft JhengHei" panose="020B0604030504040204" pitchFamily="34" charset="-120"/>
            </a:endParaRPr>
          </a:p>
        </p:txBody>
      </p:sp>
      <p:sp>
        <p:nvSpPr>
          <p:cNvPr id="4" name="Text Placeholder 3">
            <a:extLst>
              <a:ext uri="{FF2B5EF4-FFF2-40B4-BE49-F238E27FC236}">
                <a16:creationId xmlns:a16="http://schemas.microsoft.com/office/drawing/2014/main" id="{7F989B41-614A-1F4F-81A2-4D696EB60399}"/>
              </a:ext>
            </a:extLst>
          </p:cNvPr>
          <p:cNvSpPr>
            <a:spLocks noGrp="1"/>
          </p:cNvSpPr>
          <p:nvPr>
            <p:ph type="body" sz="quarter" idx="14"/>
          </p:nvPr>
        </p:nvSpPr>
        <p:spPr/>
        <p:txBody>
          <a:bodyPr/>
          <a:lstStyle/>
          <a:p>
            <a:r>
              <a:rPr lang="ja-JP" altLang="en-US" dirty="0">
                <a:latin typeface="+mj-lt"/>
                <a:ea typeface="Microsoft JhengHei" panose="020B0604030504040204" pitchFamily="34" charset="-120"/>
              </a:rPr>
              <a:t>二零二一年六月</a:t>
            </a:r>
            <a:endParaRPr lang="en-US" dirty="0">
              <a:latin typeface="+mj-lt"/>
              <a:ea typeface="Microsoft JhengHei" panose="020B0604030504040204" pitchFamily="34" charset="-120"/>
            </a:endParaRPr>
          </a:p>
        </p:txBody>
      </p:sp>
      <p:sp>
        <p:nvSpPr>
          <p:cNvPr id="5" name="Text Placeholder 4">
            <a:extLst>
              <a:ext uri="{FF2B5EF4-FFF2-40B4-BE49-F238E27FC236}">
                <a16:creationId xmlns:a16="http://schemas.microsoft.com/office/drawing/2014/main" id="{59D613F5-B542-5F49-90B7-DA0F6B095FCC}"/>
              </a:ext>
            </a:extLst>
          </p:cNvPr>
          <p:cNvSpPr>
            <a:spLocks noGrp="1"/>
          </p:cNvSpPr>
          <p:nvPr>
            <p:ph type="body" sz="quarter" idx="17"/>
          </p:nvPr>
        </p:nvSpPr>
        <p:spPr/>
        <p:txBody>
          <a:bodyPr/>
          <a:lstStyle/>
          <a:p>
            <a:r>
              <a:rPr lang="zh-TW" altLang="en-US" dirty="0">
                <a:latin typeface="+mj-lt"/>
                <a:ea typeface="Microsoft JhengHei" panose="020B0604030504040204" pitchFamily="34" charset="-120"/>
              </a:rPr>
              <a:t>持續專業培訓知多</a:t>
            </a:r>
            <a:r>
              <a:rPr lang="en-US" altLang="zh-TW" dirty="0">
                <a:latin typeface="+mj-lt"/>
                <a:ea typeface="Microsoft JhengHei" panose="020B0604030504040204" pitchFamily="34" charset="-120"/>
              </a:rPr>
              <a:t>D</a:t>
            </a:r>
            <a:r>
              <a:rPr lang="zh-TW" altLang="en-US" dirty="0">
                <a:latin typeface="+mj-lt"/>
                <a:ea typeface="Microsoft JhengHei" panose="020B0604030504040204" pitchFamily="34" charset="-120"/>
              </a:rPr>
              <a:t>系</a:t>
            </a:r>
            <a:r>
              <a:rPr lang="zh-TW" altLang="en-US" dirty="0" smtClean="0">
                <a:latin typeface="+mj-lt"/>
                <a:ea typeface="Microsoft JhengHei" panose="020B0604030504040204" pitchFamily="34" charset="-120"/>
              </a:rPr>
              <a:t>列</a:t>
            </a:r>
            <a:endParaRPr lang="en-US" dirty="0" smtClean="0">
              <a:latin typeface="+mj-lt"/>
              <a:ea typeface="Microsoft JhengHei" panose="020B0604030504040204" pitchFamily="34" charset="-120"/>
            </a:endParaRPr>
          </a:p>
          <a:p>
            <a:r>
              <a:rPr lang="ja-JP" altLang="en-US" sz="1600" dirty="0">
                <a:ea typeface="Microsoft JhengHei" panose="020B0604030504040204" pitchFamily="34" charset="-120"/>
              </a:rPr>
              <a:t>短</a:t>
            </a:r>
            <a:r>
              <a:rPr lang="ja-JP" altLang="en-US" sz="1600" dirty="0" smtClean="0">
                <a:ea typeface="Microsoft JhengHei" panose="020B0604030504040204" pitchFamily="34" charset="-120"/>
              </a:rPr>
              <a:t>片</a:t>
            </a:r>
            <a:r>
              <a:rPr lang="en-US" altLang="ja-JP" sz="1600" dirty="0" smtClean="0">
                <a:latin typeface="+mj-lt"/>
                <a:ea typeface="Microsoft JhengHei" panose="020B0604030504040204" pitchFamily="34" charset="-120"/>
              </a:rPr>
              <a:t>10</a:t>
            </a:r>
          </a:p>
          <a:p>
            <a:pPr>
              <a:lnSpc>
                <a:spcPct val="100000"/>
              </a:lnSpc>
              <a:spcBef>
                <a:spcPts val="0"/>
              </a:spcBef>
            </a:pPr>
            <a:r>
              <a:rPr lang="zh-TW" altLang="en-US" sz="1600" dirty="0" smtClean="0">
                <a:ea typeface="Microsoft JhengHei" panose="020B0604030504040204" pitchFamily="34" charset="-120"/>
              </a:rPr>
              <a:t>如何填寫</a:t>
            </a:r>
            <a:r>
              <a:rPr lang="en-US" altLang="zh-TW" sz="1600" dirty="0" smtClean="0">
                <a:ea typeface="Microsoft JhengHei" panose="020B0604030504040204" pitchFamily="34" charset="-120"/>
              </a:rPr>
              <a:t>《</a:t>
            </a:r>
            <a:r>
              <a:rPr lang="zh-TW" altLang="en-US" sz="1600" dirty="0" smtClean="0">
                <a:ea typeface="Microsoft JhengHei" panose="020B0604030504040204" pitchFamily="34" charset="-120"/>
              </a:rPr>
              <a:t>持續專業培訓聲明書</a:t>
            </a:r>
            <a:r>
              <a:rPr lang="en-US" altLang="zh-TW" sz="1600" dirty="0" smtClean="0">
                <a:ea typeface="Microsoft JhengHei" panose="020B0604030504040204" pitchFamily="34" charset="-120"/>
              </a:rPr>
              <a:t>》</a:t>
            </a:r>
            <a:r>
              <a:rPr lang="zh-TW" altLang="en-US" sz="1600" dirty="0" smtClean="0">
                <a:ea typeface="Microsoft JhengHei" panose="020B0604030504040204" pitchFamily="34" charset="-120"/>
              </a:rPr>
              <a:t>？</a:t>
            </a:r>
            <a:endParaRPr lang="en-US" sz="1600" dirty="0">
              <a:latin typeface="+mj-lt"/>
              <a:ea typeface="Microsoft JhengHei" panose="020B0604030504040204" pitchFamily="34" charset="-120"/>
            </a:endParaRPr>
          </a:p>
        </p:txBody>
      </p:sp>
      <p:cxnSp>
        <p:nvCxnSpPr>
          <p:cNvPr id="6" name="Straight Connector 5">
            <a:extLst>
              <a:ext uri="{FF2B5EF4-FFF2-40B4-BE49-F238E27FC236}">
                <a16:creationId xmlns:a16="http://schemas.microsoft.com/office/drawing/2014/main" id="{A51D447D-37F2-4F44-B68F-7876C24DF320}"/>
              </a:ext>
            </a:extLst>
          </p:cNvPr>
          <p:cNvCxnSpPr>
            <a:cxnSpLocks/>
          </p:cNvCxnSpPr>
          <p:nvPr/>
        </p:nvCxnSpPr>
        <p:spPr>
          <a:xfrm>
            <a:off x="755650" y="2902899"/>
            <a:ext cx="4392414" cy="0"/>
          </a:xfrm>
          <a:prstGeom prst="line">
            <a:avLst/>
          </a:prstGeom>
          <a:ln>
            <a:solidFill>
              <a:schemeClr val="bg1"/>
            </a:solidFill>
          </a:ln>
        </p:spPr>
        <p:style>
          <a:lnRef idx="1">
            <a:schemeClr val="accent5"/>
          </a:lnRef>
          <a:fillRef idx="0">
            <a:schemeClr val="accent5"/>
          </a:fillRef>
          <a:effectRef idx="0">
            <a:schemeClr val="accent5"/>
          </a:effectRef>
          <a:fontRef idx="minor">
            <a:schemeClr val="tx1"/>
          </a:fontRef>
        </p:style>
      </p:cxnSp>
    </p:spTree>
    <p:extLst>
      <p:ext uri="{BB962C8B-B14F-4D97-AF65-F5344CB8AC3E}">
        <p14:creationId xmlns:p14="http://schemas.microsoft.com/office/powerpoint/2010/main" val="156137949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185CA7-F5DD-B641-9B5E-B1DDE68DC0A9}"/>
              </a:ext>
            </a:extLst>
          </p:cNvPr>
          <p:cNvSpPr>
            <a:spLocks noGrp="1"/>
          </p:cNvSpPr>
          <p:nvPr>
            <p:ph type="title"/>
          </p:nvPr>
        </p:nvSpPr>
        <p:spPr>
          <a:xfrm>
            <a:off x="755650" y="289775"/>
            <a:ext cx="5616550" cy="536356"/>
          </a:xfrm>
        </p:spPr>
        <p:txBody>
          <a:bodyPr/>
          <a:lstStyle/>
          <a:p>
            <a:r>
              <a:rPr lang="zh-TW" altLang="en-US" dirty="0">
                <a:latin typeface="Arial" panose="020B0604020202020204" pitchFamily="34" charset="0"/>
                <a:cs typeface="Arial" panose="020B0604020202020204" pitchFamily="34" charset="0"/>
              </a:rPr>
              <a:t>如何填寫</a:t>
            </a:r>
            <a:r>
              <a:rPr lang="en-US" altLang="zh-TW" dirty="0">
                <a:latin typeface="Arial" panose="020B0604020202020204" pitchFamily="34" charset="0"/>
                <a:cs typeface="Arial" panose="020B0604020202020204" pitchFamily="34" charset="0"/>
              </a:rPr>
              <a:t>《</a:t>
            </a:r>
            <a:r>
              <a:rPr lang="zh-TW" altLang="en-US" dirty="0">
                <a:latin typeface="Arial" panose="020B0604020202020204" pitchFamily="34" charset="0"/>
                <a:cs typeface="Arial" panose="020B0604020202020204" pitchFamily="34" charset="0"/>
              </a:rPr>
              <a:t>持續專業培訓聲明書</a:t>
            </a:r>
            <a:r>
              <a:rPr lang="en-US" altLang="zh-TW" dirty="0">
                <a:latin typeface="Arial" panose="020B0604020202020204" pitchFamily="34" charset="0"/>
                <a:cs typeface="Arial" panose="020B0604020202020204" pitchFamily="34" charset="0"/>
              </a:rPr>
              <a:t>》</a:t>
            </a:r>
            <a:r>
              <a:rPr lang="zh-TW" altLang="en-US" dirty="0">
                <a:latin typeface="Arial" panose="020B0604020202020204" pitchFamily="34" charset="0"/>
                <a:cs typeface="Arial" panose="020B0604020202020204" pitchFamily="34" charset="0"/>
              </a:rPr>
              <a:t>？</a:t>
            </a:r>
            <a:endParaRPr lang="en-US" dirty="0"/>
          </a:p>
        </p:txBody>
      </p:sp>
      <p:sp>
        <p:nvSpPr>
          <p:cNvPr id="3" name="Text Placeholder 2">
            <a:extLst>
              <a:ext uri="{FF2B5EF4-FFF2-40B4-BE49-F238E27FC236}">
                <a16:creationId xmlns:a16="http://schemas.microsoft.com/office/drawing/2014/main" id="{80533D47-4417-244B-B914-DFA3D200DD0E}"/>
              </a:ext>
            </a:extLst>
          </p:cNvPr>
          <p:cNvSpPr>
            <a:spLocks noGrp="1"/>
          </p:cNvSpPr>
          <p:nvPr>
            <p:ph type="body" idx="1"/>
          </p:nvPr>
        </p:nvSpPr>
        <p:spPr>
          <a:xfrm>
            <a:off x="755650" y="1994960"/>
            <a:ext cx="7284764" cy="622474"/>
          </a:xfrm>
        </p:spPr>
        <p:txBody>
          <a:bodyPr/>
          <a:lstStyle/>
          <a:p>
            <a:pPr algn="just"/>
            <a:r>
              <a:rPr lang="zh-TW" altLang="en-US" dirty="0">
                <a:solidFill>
                  <a:srgbClr val="0069B5"/>
                </a:solidFill>
                <a:latin typeface="Arial" panose="020B0604020202020204" pitchFamily="34" charset="0"/>
                <a:cs typeface="Arial" panose="020B0604020202020204" pitchFamily="34" charset="0"/>
              </a:rPr>
              <a:t>請留意，於提交</a:t>
            </a:r>
            <a:r>
              <a:rPr lang="en-US" altLang="zh-TW" dirty="0">
                <a:solidFill>
                  <a:srgbClr val="0069B5"/>
                </a:solidFill>
                <a:latin typeface="Arial" panose="020B0604020202020204" pitchFamily="34" charset="0"/>
                <a:cs typeface="Arial" panose="020B0604020202020204" pitchFamily="34" charset="0"/>
              </a:rPr>
              <a:t>《</a:t>
            </a:r>
            <a:r>
              <a:rPr lang="zh-TW" altLang="en-US" dirty="0">
                <a:solidFill>
                  <a:srgbClr val="0069B5"/>
                </a:solidFill>
                <a:latin typeface="Arial" panose="020B0604020202020204" pitchFamily="34" charset="0"/>
                <a:cs typeface="Arial" panose="020B0604020202020204" pitchFamily="34" charset="0"/>
              </a:rPr>
              <a:t>持續專業培訓聲明書</a:t>
            </a:r>
            <a:r>
              <a:rPr lang="en-US" altLang="zh-TW" dirty="0" smtClean="0">
                <a:solidFill>
                  <a:srgbClr val="0069B5"/>
                </a:solidFill>
                <a:latin typeface="Arial" panose="020B0604020202020204" pitchFamily="34" charset="0"/>
                <a:cs typeface="Arial" panose="020B0604020202020204" pitchFamily="34" charset="0"/>
              </a:rPr>
              <a:t>》</a:t>
            </a:r>
            <a:r>
              <a:rPr lang="zh-TW" altLang="en-US" dirty="0" smtClean="0">
                <a:solidFill>
                  <a:srgbClr val="0069B5"/>
                </a:solidFill>
                <a:latin typeface="Arial" panose="020B0604020202020204" pitchFamily="34" charset="0"/>
                <a:cs typeface="Arial" panose="020B0604020202020204" pitchFamily="34" charset="0"/>
              </a:rPr>
              <a:t>時</a:t>
            </a:r>
            <a:r>
              <a:rPr lang="zh-TW" altLang="en-US" dirty="0">
                <a:solidFill>
                  <a:srgbClr val="0069B5"/>
                </a:solidFill>
                <a:latin typeface="Arial" panose="020B0604020202020204" pitchFamily="34" charset="0"/>
                <a:cs typeface="Arial" panose="020B0604020202020204" pitchFamily="34" charset="0"/>
              </a:rPr>
              <a:t>，你</a:t>
            </a:r>
            <a:r>
              <a:rPr lang="zh-TW" altLang="en-US" u="sng" dirty="0">
                <a:solidFill>
                  <a:srgbClr val="0069B5"/>
                </a:solidFill>
                <a:latin typeface="Arial" panose="020B0604020202020204" pitchFamily="34" charset="0"/>
                <a:cs typeface="Arial" panose="020B0604020202020204" pitchFamily="34" charset="0"/>
              </a:rPr>
              <a:t>無需</a:t>
            </a:r>
            <a:r>
              <a:rPr lang="zh-TW" altLang="en-US" dirty="0">
                <a:solidFill>
                  <a:srgbClr val="0069B5"/>
                </a:solidFill>
                <a:latin typeface="Arial" panose="020B0604020202020204" pitchFamily="34" charset="0"/>
                <a:cs typeface="Arial" panose="020B0604020202020204" pitchFamily="34" charset="0"/>
              </a:rPr>
              <a:t>提交相關持續專業培訓活動的文件證據（如證書或出席紀錄）。</a:t>
            </a:r>
            <a:endParaRPr lang="en-US" dirty="0">
              <a:solidFill>
                <a:srgbClr val="0069B5"/>
              </a:solidFill>
              <a:latin typeface="Arial" panose="020B0604020202020204" pitchFamily="34" charset="0"/>
              <a:cs typeface="Arial" panose="020B0604020202020204" pitchFamily="34" charset="0"/>
            </a:endParaRPr>
          </a:p>
        </p:txBody>
      </p:sp>
      <p:sp>
        <p:nvSpPr>
          <p:cNvPr id="7" name="Slide Number Placeholder 6">
            <a:extLst>
              <a:ext uri="{FF2B5EF4-FFF2-40B4-BE49-F238E27FC236}">
                <a16:creationId xmlns:a16="http://schemas.microsoft.com/office/drawing/2014/main" id="{A9B4B001-A5EC-3A49-B594-D928077559A2}"/>
              </a:ext>
            </a:extLst>
          </p:cNvPr>
          <p:cNvSpPr>
            <a:spLocks noGrp="1"/>
          </p:cNvSpPr>
          <p:nvPr>
            <p:ph type="sldNum" sz="quarter" idx="4"/>
          </p:nvPr>
        </p:nvSpPr>
        <p:spPr/>
        <p:txBody>
          <a:bodyPr/>
          <a:lstStyle/>
          <a:p>
            <a:fld id="{5038817A-EC8C-9741-B890-B42566868108}" type="slidenum">
              <a:rPr lang="en-US" smtClean="0"/>
              <a:pPr/>
              <a:t>10</a:t>
            </a:fld>
            <a:endParaRPr lang="en-US" dirty="0"/>
          </a:p>
        </p:txBody>
      </p:sp>
      <p:sp>
        <p:nvSpPr>
          <p:cNvPr id="9" name="Text Placeholder 2">
            <a:extLst>
              <a:ext uri="{FF2B5EF4-FFF2-40B4-BE49-F238E27FC236}">
                <a16:creationId xmlns:a16="http://schemas.microsoft.com/office/drawing/2014/main" id="{80533D47-4417-244B-B914-DFA3D200DD0E}"/>
              </a:ext>
            </a:extLst>
          </p:cNvPr>
          <p:cNvSpPr>
            <a:spLocks noGrp="1"/>
          </p:cNvSpPr>
          <p:nvPr>
            <p:ph type="body" idx="1"/>
          </p:nvPr>
        </p:nvSpPr>
        <p:spPr>
          <a:xfrm>
            <a:off x="755650" y="3364414"/>
            <a:ext cx="7284764" cy="622474"/>
          </a:xfrm>
        </p:spPr>
        <p:txBody>
          <a:bodyPr/>
          <a:lstStyle/>
          <a:p>
            <a:pPr algn="just"/>
            <a:r>
              <a:rPr lang="zh-TW" altLang="en-US" dirty="0">
                <a:solidFill>
                  <a:srgbClr val="0069B5"/>
                </a:solidFill>
                <a:latin typeface="Arial" panose="020B0604020202020204" pitchFamily="34" charset="0"/>
                <a:cs typeface="Arial" panose="020B0604020202020204" pitchFamily="34" charset="0"/>
              </a:rPr>
              <a:t>惟個人持牌人須應保監局要求，迅速向保監局提供該等證據以供合規核查。</a:t>
            </a:r>
            <a:endParaRPr lang="en-US" dirty="0">
              <a:solidFill>
                <a:srgbClr val="0069B5"/>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96637586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62BC8273-B700-1947-9FBB-1F3E029AEC53}"/>
              </a:ext>
            </a:extLst>
          </p:cNvPr>
          <p:cNvSpPr txBox="1">
            <a:spLocks/>
          </p:cNvSpPr>
          <p:nvPr/>
        </p:nvSpPr>
        <p:spPr>
          <a:xfrm>
            <a:off x="745395" y="1578848"/>
            <a:ext cx="5384238" cy="624152"/>
          </a:xfrm>
          <a:prstGeom prst="rect">
            <a:avLst/>
          </a:prstGeom>
        </p:spPr>
        <p:txBody>
          <a:bodyPr vert="horz" lIns="0" tIns="31107" rIns="62215" bIns="31107" rtlCol="0" anchor="b">
            <a:noAutofit/>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pPr>
              <a:lnSpc>
                <a:spcPts val="2800"/>
              </a:lnSpc>
            </a:pPr>
            <a:r>
              <a:rPr lang="zh-TW" altLang="en-US" sz="2400" b="1" dirty="0" smtClean="0">
                <a:solidFill>
                  <a:schemeClr val="bg1"/>
                </a:solidFill>
                <a:latin typeface="Arial" panose="020B0604020202020204" pitchFamily="34" charset="0"/>
                <a:cs typeface="Arial" panose="020B0604020202020204" pitchFamily="34" charset="0"/>
              </a:rPr>
              <a:t>請</a:t>
            </a:r>
            <a:r>
              <a:rPr lang="zh-TW" altLang="en-US" sz="2400" b="1" dirty="0">
                <a:solidFill>
                  <a:schemeClr val="bg1"/>
                </a:solidFill>
                <a:latin typeface="Arial" panose="020B0604020202020204" pitchFamily="34" charset="0"/>
                <a:cs typeface="Arial" panose="020B0604020202020204" pitchFamily="34" charset="0"/>
              </a:rPr>
              <a:t>參閱保監局網站內的「持續專業培訓規定」專頁以獲得更多資</a:t>
            </a:r>
            <a:r>
              <a:rPr lang="zh-TW" altLang="en-US" sz="2400" b="1" dirty="0" smtClean="0">
                <a:solidFill>
                  <a:schemeClr val="bg1"/>
                </a:solidFill>
                <a:latin typeface="Arial" panose="020B0604020202020204" pitchFamily="34" charset="0"/>
                <a:cs typeface="Arial" panose="020B0604020202020204" pitchFamily="34" charset="0"/>
              </a:rPr>
              <a:t>訊。</a:t>
            </a:r>
            <a:endParaRPr lang="en-US" sz="2400" b="1" dirty="0">
              <a:solidFill>
                <a:schemeClr val="bg1"/>
              </a:solidFill>
              <a:latin typeface="Arial" panose="020B0604020202020204" pitchFamily="34" charset="0"/>
              <a:cs typeface="Arial" panose="020B0604020202020204" pitchFamily="34" charset="0"/>
            </a:endParaRPr>
          </a:p>
        </p:txBody>
      </p:sp>
      <p:sp>
        <p:nvSpPr>
          <p:cNvPr id="22" name="Rectangle 21">
            <a:extLst>
              <a:ext uri="{FF2B5EF4-FFF2-40B4-BE49-F238E27FC236}">
                <a16:creationId xmlns:a16="http://schemas.microsoft.com/office/drawing/2014/main" id="{4D0CA2F3-FAF7-D14E-8D91-BC7147EDF5B6}"/>
              </a:ext>
            </a:extLst>
          </p:cNvPr>
          <p:cNvSpPr/>
          <p:nvPr/>
        </p:nvSpPr>
        <p:spPr>
          <a:xfrm>
            <a:off x="1023409" y="2565445"/>
            <a:ext cx="2180047" cy="188898"/>
          </a:xfrm>
          <a:prstGeom prst="rect">
            <a:avLst/>
          </a:prstGeom>
        </p:spPr>
        <p:txBody>
          <a:bodyPr wrap="square" lIns="0" tIns="0" rIns="0" bIns="0">
            <a:spAutoFit/>
          </a:bodyPr>
          <a:lstStyle/>
          <a:p>
            <a:pPr>
              <a:lnSpc>
                <a:spcPts val="1600"/>
              </a:lnSpc>
            </a:pPr>
            <a:r>
              <a:rPr lang="en-HK" sz="1200" dirty="0">
                <a:solidFill>
                  <a:schemeClr val="bg1"/>
                </a:solidFill>
                <a:latin typeface="Arial" panose="020B0604020202020204" pitchFamily="34" charset="0"/>
                <a:cs typeface="Arial" panose="020B0604020202020204" pitchFamily="34" charset="0"/>
              </a:rPr>
              <a:t>www.ia.org.hk</a:t>
            </a:r>
          </a:p>
        </p:txBody>
      </p:sp>
      <p:sp>
        <p:nvSpPr>
          <p:cNvPr id="23" name="Rectangle 22">
            <a:extLst>
              <a:ext uri="{FF2B5EF4-FFF2-40B4-BE49-F238E27FC236}">
                <a16:creationId xmlns:a16="http://schemas.microsoft.com/office/drawing/2014/main" id="{B118D8A6-D451-734D-BD6A-8FCAC5598EC8}"/>
              </a:ext>
            </a:extLst>
          </p:cNvPr>
          <p:cNvSpPr/>
          <p:nvPr/>
        </p:nvSpPr>
        <p:spPr>
          <a:xfrm>
            <a:off x="1041229" y="3018995"/>
            <a:ext cx="4192923" cy="205184"/>
          </a:xfrm>
          <a:prstGeom prst="rect">
            <a:avLst/>
          </a:prstGeom>
        </p:spPr>
        <p:txBody>
          <a:bodyPr wrap="square" lIns="0" tIns="0" rIns="0" bIns="0">
            <a:spAutoFit/>
          </a:bodyPr>
          <a:lstStyle/>
          <a:p>
            <a:pPr>
              <a:lnSpc>
                <a:spcPts val="1600"/>
              </a:lnSpc>
            </a:pPr>
            <a:r>
              <a:rPr lang="en-GB" sz="1200" dirty="0" smtClean="0">
                <a:solidFill>
                  <a:schemeClr val="bg1"/>
                </a:solidFill>
                <a:latin typeface="Arial" panose="020B0604020202020204" pitchFamily="34" charset="0"/>
                <a:cs typeface="Arial" panose="020B0604020202020204" pitchFamily="34" charset="0"/>
              </a:rPr>
              <a:t>www.ia.org.hk/tc/supervision/reg_ins_intermediaries/cpd.html</a:t>
            </a:r>
            <a:endParaRPr lang="en-HK" sz="1200" dirty="0">
              <a:solidFill>
                <a:schemeClr val="bg1"/>
              </a:solidFill>
              <a:latin typeface="Arial" panose="020B0604020202020204" pitchFamily="34" charset="0"/>
              <a:cs typeface="Arial" panose="020B0604020202020204" pitchFamily="34" charset="0"/>
            </a:endParaRPr>
          </a:p>
        </p:txBody>
      </p:sp>
      <p:pic>
        <p:nvPicPr>
          <p:cNvPr id="28" name="Picture 27">
            <a:extLst>
              <a:ext uri="{FF2B5EF4-FFF2-40B4-BE49-F238E27FC236}">
                <a16:creationId xmlns:a16="http://schemas.microsoft.com/office/drawing/2014/main" id="{17A12474-14AD-6144-BAC1-EA71002852C3}"/>
              </a:ext>
            </a:extLst>
          </p:cNvPr>
          <p:cNvPicPr>
            <a:picLocks noChangeAspect="1"/>
          </p:cNvPicPr>
          <p:nvPr/>
        </p:nvPicPr>
        <p:blipFill>
          <a:blip r:embed="rId2"/>
          <a:stretch>
            <a:fillRect/>
          </a:stretch>
        </p:blipFill>
        <p:spPr>
          <a:xfrm>
            <a:off x="745395" y="2551208"/>
            <a:ext cx="231849" cy="231849"/>
          </a:xfrm>
          <a:prstGeom prst="rect">
            <a:avLst/>
          </a:prstGeom>
        </p:spPr>
      </p:pic>
      <p:pic>
        <p:nvPicPr>
          <p:cNvPr id="13" name="Picture 12">
            <a:extLst>
              <a:ext uri="{FF2B5EF4-FFF2-40B4-BE49-F238E27FC236}">
                <a16:creationId xmlns:a16="http://schemas.microsoft.com/office/drawing/2014/main" id="{17A12474-14AD-6144-BAC1-EA71002852C3}"/>
              </a:ext>
            </a:extLst>
          </p:cNvPr>
          <p:cNvPicPr>
            <a:picLocks noChangeAspect="1"/>
          </p:cNvPicPr>
          <p:nvPr/>
        </p:nvPicPr>
        <p:blipFill>
          <a:blip r:embed="rId2"/>
          <a:stretch>
            <a:fillRect/>
          </a:stretch>
        </p:blipFill>
        <p:spPr>
          <a:xfrm>
            <a:off x="751955" y="3005633"/>
            <a:ext cx="231849" cy="231849"/>
          </a:xfrm>
          <a:prstGeom prst="rect">
            <a:avLst/>
          </a:prstGeom>
        </p:spPr>
      </p:pic>
    </p:spTree>
    <p:extLst>
      <p:ext uri="{BB962C8B-B14F-4D97-AF65-F5344CB8AC3E}">
        <p14:creationId xmlns:p14="http://schemas.microsoft.com/office/powerpoint/2010/main" val="336727260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185CA7-F5DD-B641-9B5E-B1DDE68DC0A9}"/>
              </a:ext>
            </a:extLst>
          </p:cNvPr>
          <p:cNvSpPr>
            <a:spLocks noGrp="1"/>
          </p:cNvSpPr>
          <p:nvPr>
            <p:ph type="title"/>
          </p:nvPr>
        </p:nvSpPr>
        <p:spPr>
          <a:xfrm>
            <a:off x="755650" y="289775"/>
            <a:ext cx="5616550" cy="536356"/>
          </a:xfrm>
        </p:spPr>
        <p:txBody>
          <a:bodyPr/>
          <a:lstStyle/>
          <a:p>
            <a:r>
              <a:rPr lang="zh-TW" altLang="en-US" dirty="0">
                <a:latin typeface="Arial" panose="020B0604020202020204" pitchFamily="34" charset="0"/>
                <a:cs typeface="Arial" panose="020B0604020202020204" pitchFamily="34" charset="0"/>
              </a:rPr>
              <a:t>如何填寫</a:t>
            </a:r>
            <a:r>
              <a:rPr lang="en-US" altLang="zh-TW" dirty="0">
                <a:latin typeface="Arial" panose="020B0604020202020204" pitchFamily="34" charset="0"/>
                <a:cs typeface="Arial" panose="020B0604020202020204" pitchFamily="34" charset="0"/>
              </a:rPr>
              <a:t>《</a:t>
            </a:r>
            <a:r>
              <a:rPr lang="zh-TW" altLang="en-US" dirty="0">
                <a:latin typeface="Arial" panose="020B0604020202020204" pitchFamily="34" charset="0"/>
                <a:cs typeface="Arial" panose="020B0604020202020204" pitchFamily="34" charset="0"/>
              </a:rPr>
              <a:t>持續專業培訓聲明書</a:t>
            </a:r>
            <a:r>
              <a:rPr lang="en-US" altLang="zh-TW" dirty="0">
                <a:latin typeface="Arial" panose="020B0604020202020204" pitchFamily="34" charset="0"/>
                <a:cs typeface="Arial" panose="020B0604020202020204" pitchFamily="34" charset="0"/>
              </a:rPr>
              <a:t>》</a:t>
            </a:r>
            <a:r>
              <a:rPr lang="zh-TW" altLang="en-US" dirty="0">
                <a:latin typeface="Arial" panose="020B0604020202020204" pitchFamily="34" charset="0"/>
                <a:cs typeface="Arial" panose="020B0604020202020204" pitchFamily="34" charset="0"/>
              </a:rPr>
              <a:t>？</a:t>
            </a:r>
            <a:endParaRPr lang="en-US" dirty="0"/>
          </a:p>
        </p:txBody>
      </p:sp>
      <p:sp>
        <p:nvSpPr>
          <p:cNvPr id="3" name="Text Placeholder 2">
            <a:extLst>
              <a:ext uri="{FF2B5EF4-FFF2-40B4-BE49-F238E27FC236}">
                <a16:creationId xmlns:a16="http://schemas.microsoft.com/office/drawing/2014/main" id="{80533D47-4417-244B-B914-DFA3D200DD0E}"/>
              </a:ext>
            </a:extLst>
          </p:cNvPr>
          <p:cNvSpPr>
            <a:spLocks noGrp="1"/>
          </p:cNvSpPr>
          <p:nvPr>
            <p:ph type="body" idx="1"/>
          </p:nvPr>
        </p:nvSpPr>
        <p:spPr>
          <a:xfrm>
            <a:off x="755650" y="1021094"/>
            <a:ext cx="7284764" cy="341050"/>
          </a:xfrm>
        </p:spPr>
        <p:txBody>
          <a:bodyPr/>
          <a:lstStyle/>
          <a:p>
            <a:pPr algn="just"/>
            <a:r>
              <a:rPr lang="en-US" altLang="zh-TW" dirty="0">
                <a:solidFill>
                  <a:srgbClr val="0069B5"/>
                </a:solidFill>
                <a:latin typeface="Arial" panose="020B0604020202020204" pitchFamily="34" charset="0"/>
                <a:cs typeface="Arial" panose="020B0604020202020204" pitchFamily="34" charset="0"/>
              </a:rPr>
              <a:t>《</a:t>
            </a:r>
            <a:r>
              <a:rPr lang="zh-TW" altLang="en-US" dirty="0">
                <a:solidFill>
                  <a:srgbClr val="0069B5"/>
                </a:solidFill>
                <a:latin typeface="Arial" panose="020B0604020202020204" pitchFamily="34" charset="0"/>
                <a:cs typeface="Arial" panose="020B0604020202020204" pitchFamily="34" charset="0"/>
              </a:rPr>
              <a:t>持續專業培訓聲明書</a:t>
            </a:r>
            <a:r>
              <a:rPr lang="en-US" altLang="zh-TW" dirty="0" smtClean="0">
                <a:solidFill>
                  <a:srgbClr val="0069B5"/>
                </a:solidFill>
                <a:latin typeface="Arial" panose="020B0604020202020204" pitchFamily="34" charset="0"/>
                <a:cs typeface="Arial" panose="020B0604020202020204" pitchFamily="34" charset="0"/>
              </a:rPr>
              <a:t>》</a:t>
            </a:r>
            <a:r>
              <a:rPr lang="zh-TW" altLang="en-US" dirty="0">
                <a:solidFill>
                  <a:srgbClr val="0069B5"/>
                </a:solidFill>
                <a:latin typeface="Arial" panose="020B0604020202020204" pitchFamily="34" charset="0"/>
                <a:cs typeface="Arial" panose="020B0604020202020204" pitchFamily="34" charset="0"/>
              </a:rPr>
              <a:t>範本：</a:t>
            </a:r>
            <a:endParaRPr lang="en-US" dirty="0">
              <a:solidFill>
                <a:srgbClr val="0069B5"/>
              </a:solidFill>
              <a:latin typeface="Arial" panose="020B0604020202020204" pitchFamily="34" charset="0"/>
              <a:cs typeface="Arial" panose="020B0604020202020204" pitchFamily="34" charset="0"/>
            </a:endParaRPr>
          </a:p>
        </p:txBody>
      </p:sp>
      <p:sp>
        <p:nvSpPr>
          <p:cNvPr id="7" name="Slide Number Placeholder 6">
            <a:extLst>
              <a:ext uri="{FF2B5EF4-FFF2-40B4-BE49-F238E27FC236}">
                <a16:creationId xmlns:a16="http://schemas.microsoft.com/office/drawing/2014/main" id="{A9B4B001-A5EC-3A49-B594-D928077559A2}"/>
              </a:ext>
            </a:extLst>
          </p:cNvPr>
          <p:cNvSpPr>
            <a:spLocks noGrp="1"/>
          </p:cNvSpPr>
          <p:nvPr>
            <p:ph type="sldNum" sz="quarter" idx="4"/>
          </p:nvPr>
        </p:nvSpPr>
        <p:spPr/>
        <p:txBody>
          <a:bodyPr/>
          <a:lstStyle/>
          <a:p>
            <a:fld id="{5038817A-EC8C-9741-B890-B42566868108}" type="slidenum">
              <a:rPr lang="en-US" smtClean="0"/>
              <a:pPr/>
              <a:t>2</a:t>
            </a:fld>
            <a:endParaRPr lang="en-US" dirty="0"/>
          </a:p>
        </p:txBody>
      </p:sp>
      <p:pic>
        <p:nvPicPr>
          <p:cNvPr id="5" name="Picture 4"/>
          <p:cNvPicPr>
            <a:picLocks noChangeAspect="1"/>
          </p:cNvPicPr>
          <p:nvPr/>
        </p:nvPicPr>
        <p:blipFill>
          <a:blip r:embed="rId2"/>
          <a:stretch>
            <a:fillRect/>
          </a:stretch>
        </p:blipFill>
        <p:spPr>
          <a:xfrm>
            <a:off x="6279008" y="1566863"/>
            <a:ext cx="2269646" cy="32004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6" name="Picture 5"/>
          <p:cNvPicPr>
            <a:picLocks noChangeAspect="1"/>
          </p:cNvPicPr>
          <p:nvPr/>
        </p:nvPicPr>
        <p:blipFill>
          <a:blip r:embed="rId3"/>
          <a:stretch>
            <a:fillRect/>
          </a:stretch>
        </p:blipFill>
        <p:spPr>
          <a:xfrm>
            <a:off x="3494390" y="1566863"/>
            <a:ext cx="2269647" cy="32004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8" name="Picture 7"/>
          <p:cNvPicPr>
            <a:picLocks noChangeAspect="1"/>
          </p:cNvPicPr>
          <p:nvPr/>
        </p:nvPicPr>
        <p:blipFill>
          <a:blip r:embed="rId4"/>
          <a:stretch>
            <a:fillRect/>
          </a:stretch>
        </p:blipFill>
        <p:spPr>
          <a:xfrm>
            <a:off x="709774" y="1566863"/>
            <a:ext cx="2269646" cy="32004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239359143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185CA7-F5DD-B641-9B5E-B1DDE68DC0A9}"/>
              </a:ext>
            </a:extLst>
          </p:cNvPr>
          <p:cNvSpPr>
            <a:spLocks noGrp="1"/>
          </p:cNvSpPr>
          <p:nvPr>
            <p:ph type="title"/>
          </p:nvPr>
        </p:nvSpPr>
        <p:spPr>
          <a:xfrm>
            <a:off x="755650" y="289775"/>
            <a:ext cx="5616550" cy="536356"/>
          </a:xfrm>
        </p:spPr>
        <p:txBody>
          <a:bodyPr/>
          <a:lstStyle/>
          <a:p>
            <a:r>
              <a:rPr lang="zh-TW" altLang="en-US" dirty="0">
                <a:latin typeface="Arial" panose="020B0604020202020204" pitchFamily="34" charset="0"/>
                <a:cs typeface="Arial" panose="020B0604020202020204" pitchFamily="34" charset="0"/>
              </a:rPr>
              <a:t>如何填寫</a:t>
            </a:r>
            <a:r>
              <a:rPr lang="en-US" altLang="zh-TW" dirty="0">
                <a:latin typeface="Arial" panose="020B0604020202020204" pitchFamily="34" charset="0"/>
                <a:cs typeface="Arial" panose="020B0604020202020204" pitchFamily="34" charset="0"/>
              </a:rPr>
              <a:t>《</a:t>
            </a:r>
            <a:r>
              <a:rPr lang="zh-TW" altLang="en-US" dirty="0">
                <a:latin typeface="Arial" panose="020B0604020202020204" pitchFamily="34" charset="0"/>
                <a:cs typeface="Arial" panose="020B0604020202020204" pitchFamily="34" charset="0"/>
              </a:rPr>
              <a:t>持續專業培訓聲明書</a:t>
            </a:r>
            <a:r>
              <a:rPr lang="en-US" altLang="zh-TW" dirty="0">
                <a:latin typeface="Arial" panose="020B0604020202020204" pitchFamily="34" charset="0"/>
                <a:cs typeface="Arial" panose="020B0604020202020204" pitchFamily="34" charset="0"/>
              </a:rPr>
              <a:t>》</a:t>
            </a:r>
            <a:r>
              <a:rPr lang="zh-TW" altLang="en-US" dirty="0">
                <a:latin typeface="Arial" panose="020B0604020202020204" pitchFamily="34" charset="0"/>
                <a:cs typeface="Arial" panose="020B0604020202020204" pitchFamily="34" charset="0"/>
              </a:rPr>
              <a:t>？</a:t>
            </a:r>
            <a:endParaRPr lang="en-US" dirty="0"/>
          </a:p>
        </p:txBody>
      </p:sp>
      <p:sp>
        <p:nvSpPr>
          <p:cNvPr id="7" name="Slide Number Placeholder 6">
            <a:extLst>
              <a:ext uri="{FF2B5EF4-FFF2-40B4-BE49-F238E27FC236}">
                <a16:creationId xmlns:a16="http://schemas.microsoft.com/office/drawing/2014/main" id="{A9B4B001-A5EC-3A49-B594-D928077559A2}"/>
              </a:ext>
            </a:extLst>
          </p:cNvPr>
          <p:cNvSpPr>
            <a:spLocks noGrp="1"/>
          </p:cNvSpPr>
          <p:nvPr>
            <p:ph type="sldNum" sz="quarter" idx="4"/>
          </p:nvPr>
        </p:nvSpPr>
        <p:spPr/>
        <p:txBody>
          <a:bodyPr/>
          <a:lstStyle/>
          <a:p>
            <a:fld id="{5038817A-EC8C-9741-B890-B42566868108}" type="slidenum">
              <a:rPr lang="en-US" smtClean="0"/>
              <a:pPr/>
              <a:t>3</a:t>
            </a:fld>
            <a:endParaRPr lang="en-US" dirty="0"/>
          </a:p>
        </p:txBody>
      </p:sp>
      <p:sp>
        <p:nvSpPr>
          <p:cNvPr id="10" name="Text Placeholder 2">
            <a:extLst>
              <a:ext uri="{FF2B5EF4-FFF2-40B4-BE49-F238E27FC236}">
                <a16:creationId xmlns:a16="http://schemas.microsoft.com/office/drawing/2014/main" id="{80533D47-4417-244B-B914-DFA3D200DD0E}"/>
              </a:ext>
            </a:extLst>
          </p:cNvPr>
          <p:cNvSpPr>
            <a:spLocks noGrp="1"/>
          </p:cNvSpPr>
          <p:nvPr>
            <p:ph type="body" idx="1"/>
          </p:nvPr>
        </p:nvSpPr>
        <p:spPr>
          <a:xfrm>
            <a:off x="755650" y="1179981"/>
            <a:ext cx="7284764" cy="341050"/>
          </a:xfrm>
        </p:spPr>
        <p:txBody>
          <a:bodyPr/>
          <a:lstStyle/>
          <a:p>
            <a:pPr algn="just"/>
            <a:r>
              <a:rPr lang="en-GB" altLang="zh-TW" dirty="0">
                <a:solidFill>
                  <a:srgbClr val="0069B5"/>
                </a:solidFill>
                <a:latin typeface="Arial" panose="020B0604020202020204" pitchFamily="34" charset="0"/>
                <a:cs typeface="Arial" panose="020B0604020202020204" pitchFamily="34" charset="0"/>
              </a:rPr>
              <a:t>A</a:t>
            </a:r>
            <a:r>
              <a:rPr lang="en-GB" altLang="zh-TW" dirty="0" smtClean="0">
                <a:solidFill>
                  <a:srgbClr val="0069B5"/>
                </a:solidFill>
                <a:latin typeface="Arial" panose="020B0604020202020204" pitchFamily="34" charset="0"/>
                <a:cs typeface="Arial" panose="020B0604020202020204" pitchFamily="34" charset="0"/>
              </a:rPr>
              <a:t>. </a:t>
            </a:r>
            <a:r>
              <a:rPr lang="zh-TW" altLang="en-US" dirty="0" smtClean="0">
                <a:solidFill>
                  <a:srgbClr val="0069B5"/>
                </a:solidFill>
                <a:latin typeface="Arial" panose="020B0604020202020204" pitchFamily="34" charset="0"/>
                <a:cs typeface="Arial" panose="020B0604020202020204" pitchFamily="34" charset="0"/>
              </a:rPr>
              <a:t>持</a:t>
            </a:r>
            <a:r>
              <a:rPr lang="zh-TW" altLang="en-US" dirty="0">
                <a:solidFill>
                  <a:srgbClr val="0069B5"/>
                </a:solidFill>
                <a:latin typeface="Arial" panose="020B0604020202020204" pitchFamily="34" charset="0"/>
                <a:cs typeface="Arial" panose="020B0604020202020204" pitchFamily="34" charset="0"/>
              </a:rPr>
              <a:t>牌保險中介人個人資料</a:t>
            </a:r>
            <a:endParaRPr lang="en-US" dirty="0">
              <a:solidFill>
                <a:srgbClr val="0069B5"/>
              </a:solidFill>
              <a:latin typeface="Arial" panose="020B0604020202020204" pitchFamily="34" charset="0"/>
              <a:cs typeface="Arial" panose="020B0604020202020204" pitchFamily="34" charset="0"/>
            </a:endParaRPr>
          </a:p>
        </p:txBody>
      </p:sp>
      <p:grpSp>
        <p:nvGrpSpPr>
          <p:cNvPr id="6" name="Group 5"/>
          <p:cNvGrpSpPr/>
          <p:nvPr/>
        </p:nvGrpSpPr>
        <p:grpSpPr>
          <a:xfrm>
            <a:off x="755650" y="1862080"/>
            <a:ext cx="7284764" cy="2759165"/>
            <a:chOff x="755650" y="1862080"/>
            <a:chExt cx="7284764" cy="2759165"/>
          </a:xfrm>
        </p:grpSpPr>
        <p:pic>
          <p:nvPicPr>
            <p:cNvPr id="9" name="Picture 8"/>
            <p:cNvPicPr>
              <a:picLocks noChangeAspect="1"/>
            </p:cNvPicPr>
            <p:nvPr/>
          </p:nvPicPr>
          <p:blipFill>
            <a:blip r:embed="rId2"/>
            <a:stretch>
              <a:fillRect/>
            </a:stretch>
          </p:blipFill>
          <p:spPr>
            <a:xfrm>
              <a:off x="755650" y="1862080"/>
              <a:ext cx="7284764" cy="2017319"/>
            </a:xfrm>
            <a:prstGeom prst="rect">
              <a:avLst/>
            </a:prstGeom>
          </p:spPr>
        </p:pic>
        <p:cxnSp>
          <p:nvCxnSpPr>
            <p:cNvPr id="12" name="Straight Arrow Connector 11"/>
            <p:cNvCxnSpPr/>
            <p:nvPr/>
          </p:nvCxnSpPr>
          <p:spPr>
            <a:xfrm flipH="1">
              <a:off x="2760478" y="2864253"/>
              <a:ext cx="1679092" cy="0"/>
            </a:xfrm>
            <a:prstGeom prst="straightConnector1">
              <a:avLst/>
            </a:prstGeom>
            <a:ln w="25400">
              <a:solidFill>
                <a:srgbClr val="0069B5"/>
              </a:solidFill>
              <a:tailEnd type="triangle" w="lg" len="lg"/>
            </a:ln>
          </p:spPr>
          <p:style>
            <a:lnRef idx="1">
              <a:schemeClr val="accent1"/>
            </a:lnRef>
            <a:fillRef idx="0">
              <a:schemeClr val="accent1"/>
            </a:fillRef>
            <a:effectRef idx="0">
              <a:schemeClr val="accent1"/>
            </a:effectRef>
            <a:fontRef idx="minor">
              <a:schemeClr val="tx1"/>
            </a:fontRef>
          </p:style>
        </p:cxnSp>
        <p:sp>
          <p:nvSpPr>
            <p:cNvPr id="15" name="TextBox 14"/>
            <p:cNvSpPr txBox="1"/>
            <p:nvPr/>
          </p:nvSpPr>
          <p:spPr>
            <a:xfrm>
              <a:off x="3398380" y="4021081"/>
              <a:ext cx="2069501" cy="600164"/>
            </a:xfrm>
            <a:prstGeom prst="rect">
              <a:avLst/>
            </a:prstGeom>
            <a:noFill/>
            <a:ln w="19050">
              <a:solidFill>
                <a:srgbClr val="0069B5"/>
              </a:solidFill>
            </a:ln>
          </p:spPr>
          <p:txBody>
            <a:bodyPr wrap="square" lIns="0" tIns="0" rIns="0" bIns="0" rtlCol="0">
              <a:spAutoFit/>
            </a:bodyPr>
            <a:lstStyle/>
            <a:p>
              <a:pPr algn="just"/>
              <a:r>
                <a:rPr lang="zh-TW" altLang="en-US" sz="1300" b="1" dirty="0">
                  <a:solidFill>
                    <a:srgbClr val="0069B5"/>
                  </a:solidFill>
                  <a:latin typeface="+mj-lt"/>
                  <a:ea typeface="Microsoft JhengHei" panose="020B0604030504040204" pitchFamily="34" charset="-120"/>
                </a:rPr>
                <a:t>以</a:t>
              </a:r>
              <a:r>
                <a:rPr lang="en-US" altLang="zh-TW" sz="1300" b="1" dirty="0">
                  <a:solidFill>
                    <a:srgbClr val="0069B5"/>
                  </a:solidFill>
                  <a:latin typeface="+mj-lt"/>
                  <a:ea typeface="Microsoft JhengHei" panose="020B0604030504040204" pitchFamily="34" charset="-120"/>
                </a:rPr>
                <a:t>I</a:t>
              </a:r>
              <a:r>
                <a:rPr lang="zh-TW" altLang="en-US" sz="1300" b="1" dirty="0">
                  <a:solidFill>
                    <a:srgbClr val="0069B5"/>
                  </a:solidFill>
                  <a:latin typeface="+mj-lt"/>
                  <a:ea typeface="Microsoft JhengHei" panose="020B0604030504040204" pitchFamily="34" charset="-120"/>
                </a:rPr>
                <a:t>或</a:t>
              </a:r>
              <a:r>
                <a:rPr lang="en-US" altLang="zh-TW" sz="1300" b="1" dirty="0">
                  <a:solidFill>
                    <a:srgbClr val="0069B5"/>
                  </a:solidFill>
                  <a:latin typeface="+mj-lt"/>
                  <a:ea typeface="Microsoft JhengHei" panose="020B0604030504040204" pitchFamily="34" charset="-120"/>
                </a:rPr>
                <a:t>J</a:t>
              </a:r>
              <a:r>
                <a:rPr lang="zh-TW" altLang="en-US" sz="1300" b="1" dirty="0">
                  <a:solidFill>
                    <a:srgbClr val="0069B5"/>
                  </a:solidFill>
                  <a:latin typeface="+mj-lt"/>
                  <a:ea typeface="Microsoft JhengHei" panose="020B0604030504040204" pitchFamily="34" charset="-120"/>
                </a:rPr>
                <a:t>字為首的</a:t>
              </a:r>
              <a:r>
                <a:rPr lang="en-US" altLang="zh-TW" sz="1300" b="1" dirty="0">
                  <a:solidFill>
                    <a:srgbClr val="0069B5"/>
                  </a:solidFill>
                  <a:latin typeface="+mj-lt"/>
                  <a:ea typeface="Microsoft JhengHei" panose="020B0604030504040204" pitchFamily="34" charset="-120"/>
                </a:rPr>
                <a:t>2</a:t>
              </a:r>
              <a:r>
                <a:rPr lang="zh-TW" altLang="en-US" sz="1300" b="1" dirty="0">
                  <a:solidFill>
                    <a:srgbClr val="0069B5"/>
                  </a:solidFill>
                  <a:latin typeface="+mj-lt"/>
                  <a:ea typeface="Microsoft JhengHei" panose="020B0604030504040204" pitchFamily="34" charset="-120"/>
                </a:rPr>
                <a:t>位英文字</a:t>
              </a:r>
              <a:r>
                <a:rPr lang="zh-TW" altLang="en-US" sz="1300" b="1" dirty="0" smtClean="0">
                  <a:solidFill>
                    <a:srgbClr val="0069B5"/>
                  </a:solidFill>
                  <a:latin typeface="+mj-lt"/>
                  <a:ea typeface="Microsoft JhengHei" panose="020B0604030504040204" pitchFamily="34" charset="-120"/>
                </a:rPr>
                <a:t>母及</a:t>
              </a:r>
              <a:r>
                <a:rPr lang="en-US" altLang="zh-TW" sz="1300" b="1" dirty="0">
                  <a:solidFill>
                    <a:srgbClr val="0069B5"/>
                  </a:solidFill>
                  <a:latin typeface="+mj-lt"/>
                  <a:ea typeface="Microsoft JhengHei" panose="020B0604030504040204" pitchFamily="34" charset="-120"/>
                </a:rPr>
                <a:t>4</a:t>
              </a:r>
              <a:r>
                <a:rPr lang="zh-TW" altLang="en-US" sz="1300" b="1" dirty="0">
                  <a:solidFill>
                    <a:srgbClr val="0069B5"/>
                  </a:solidFill>
                  <a:latin typeface="+mj-lt"/>
                  <a:ea typeface="Microsoft JhengHei" panose="020B0604030504040204" pitchFamily="34" charset="-120"/>
                </a:rPr>
                <a:t>位數字，如</a:t>
              </a:r>
              <a:r>
                <a:rPr lang="en-GB" altLang="zh-TW" sz="1300" b="1" dirty="0" smtClean="0">
                  <a:solidFill>
                    <a:srgbClr val="0069B5"/>
                  </a:solidFill>
                  <a:latin typeface="+mj-lt"/>
                  <a:ea typeface="Microsoft JhengHei" panose="020B0604030504040204" pitchFamily="34" charset="-120"/>
                </a:rPr>
                <a:t>IA9999</a:t>
              </a:r>
              <a:r>
                <a:rPr lang="ja-JP" altLang="en-US" sz="1300" b="1" dirty="0" smtClean="0">
                  <a:solidFill>
                    <a:srgbClr val="0069B5"/>
                  </a:solidFill>
                  <a:latin typeface="+mj-lt"/>
                  <a:ea typeface="Microsoft JhengHei" panose="020B0604030504040204" pitchFamily="34" charset="-120"/>
                </a:rPr>
                <a:t>或</a:t>
              </a:r>
              <a:r>
                <a:rPr lang="en-GB" altLang="zh-TW" sz="1300" b="1" dirty="0" smtClean="0">
                  <a:solidFill>
                    <a:srgbClr val="0069B5"/>
                  </a:solidFill>
                  <a:latin typeface="+mj-lt"/>
                  <a:ea typeface="Microsoft JhengHei" panose="020B0604030504040204" pitchFamily="34" charset="-120"/>
                </a:rPr>
                <a:t>JB8888</a:t>
              </a:r>
              <a:endParaRPr lang="en-GB" sz="1300" b="1" dirty="0" smtClean="0">
                <a:solidFill>
                  <a:srgbClr val="0069B5"/>
                </a:solidFill>
                <a:latin typeface="+mj-lt"/>
                <a:ea typeface="Microsoft JhengHei" panose="020B0604030504040204" pitchFamily="34" charset="-120"/>
              </a:endParaRPr>
            </a:p>
          </p:txBody>
        </p:sp>
        <p:cxnSp>
          <p:nvCxnSpPr>
            <p:cNvPr id="5" name="Straight Connector 4"/>
            <p:cNvCxnSpPr/>
            <p:nvPr/>
          </p:nvCxnSpPr>
          <p:spPr>
            <a:xfrm>
              <a:off x="4433131" y="2857814"/>
              <a:ext cx="0" cy="1153955"/>
            </a:xfrm>
            <a:prstGeom prst="line">
              <a:avLst/>
            </a:prstGeom>
            <a:ln w="25400"/>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119413731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185CA7-F5DD-B641-9B5E-B1DDE68DC0A9}"/>
              </a:ext>
            </a:extLst>
          </p:cNvPr>
          <p:cNvSpPr>
            <a:spLocks noGrp="1"/>
          </p:cNvSpPr>
          <p:nvPr>
            <p:ph type="title"/>
          </p:nvPr>
        </p:nvSpPr>
        <p:spPr>
          <a:xfrm>
            <a:off x="755650" y="289775"/>
            <a:ext cx="5616550" cy="536356"/>
          </a:xfrm>
        </p:spPr>
        <p:txBody>
          <a:bodyPr/>
          <a:lstStyle/>
          <a:p>
            <a:r>
              <a:rPr lang="zh-TW" altLang="en-US" dirty="0">
                <a:latin typeface="Arial" panose="020B0604020202020204" pitchFamily="34" charset="0"/>
                <a:cs typeface="Arial" panose="020B0604020202020204" pitchFamily="34" charset="0"/>
              </a:rPr>
              <a:t>如何填寫</a:t>
            </a:r>
            <a:r>
              <a:rPr lang="en-US" altLang="zh-TW" dirty="0">
                <a:latin typeface="Arial" panose="020B0604020202020204" pitchFamily="34" charset="0"/>
                <a:cs typeface="Arial" panose="020B0604020202020204" pitchFamily="34" charset="0"/>
              </a:rPr>
              <a:t>《</a:t>
            </a:r>
            <a:r>
              <a:rPr lang="zh-TW" altLang="en-US" dirty="0">
                <a:latin typeface="Arial" panose="020B0604020202020204" pitchFamily="34" charset="0"/>
                <a:cs typeface="Arial" panose="020B0604020202020204" pitchFamily="34" charset="0"/>
              </a:rPr>
              <a:t>持續專業培訓聲明書</a:t>
            </a:r>
            <a:r>
              <a:rPr lang="en-US" altLang="zh-TW" dirty="0">
                <a:latin typeface="Arial" panose="020B0604020202020204" pitchFamily="34" charset="0"/>
                <a:cs typeface="Arial" panose="020B0604020202020204" pitchFamily="34" charset="0"/>
              </a:rPr>
              <a:t>》</a:t>
            </a:r>
            <a:r>
              <a:rPr lang="zh-TW" altLang="en-US" dirty="0">
                <a:latin typeface="Arial" panose="020B0604020202020204" pitchFamily="34" charset="0"/>
                <a:cs typeface="Arial" panose="020B0604020202020204" pitchFamily="34" charset="0"/>
              </a:rPr>
              <a:t>？</a:t>
            </a:r>
            <a:endParaRPr lang="en-US" dirty="0"/>
          </a:p>
        </p:txBody>
      </p:sp>
      <p:sp>
        <p:nvSpPr>
          <p:cNvPr id="7" name="Slide Number Placeholder 6">
            <a:extLst>
              <a:ext uri="{FF2B5EF4-FFF2-40B4-BE49-F238E27FC236}">
                <a16:creationId xmlns:a16="http://schemas.microsoft.com/office/drawing/2014/main" id="{A9B4B001-A5EC-3A49-B594-D928077559A2}"/>
              </a:ext>
            </a:extLst>
          </p:cNvPr>
          <p:cNvSpPr>
            <a:spLocks noGrp="1"/>
          </p:cNvSpPr>
          <p:nvPr>
            <p:ph type="sldNum" sz="quarter" idx="4"/>
          </p:nvPr>
        </p:nvSpPr>
        <p:spPr/>
        <p:txBody>
          <a:bodyPr/>
          <a:lstStyle/>
          <a:p>
            <a:fld id="{5038817A-EC8C-9741-B890-B42566868108}" type="slidenum">
              <a:rPr lang="en-US" smtClean="0"/>
              <a:pPr/>
              <a:t>4</a:t>
            </a:fld>
            <a:endParaRPr lang="en-US" dirty="0"/>
          </a:p>
        </p:txBody>
      </p:sp>
      <p:sp>
        <p:nvSpPr>
          <p:cNvPr id="10" name="Text Placeholder 2">
            <a:extLst>
              <a:ext uri="{FF2B5EF4-FFF2-40B4-BE49-F238E27FC236}">
                <a16:creationId xmlns:a16="http://schemas.microsoft.com/office/drawing/2014/main" id="{80533D47-4417-244B-B914-DFA3D200DD0E}"/>
              </a:ext>
            </a:extLst>
          </p:cNvPr>
          <p:cNvSpPr>
            <a:spLocks noGrp="1"/>
          </p:cNvSpPr>
          <p:nvPr>
            <p:ph type="body" idx="1"/>
          </p:nvPr>
        </p:nvSpPr>
        <p:spPr>
          <a:xfrm>
            <a:off x="755650" y="1179981"/>
            <a:ext cx="7284764" cy="341050"/>
          </a:xfrm>
        </p:spPr>
        <p:txBody>
          <a:bodyPr/>
          <a:lstStyle/>
          <a:p>
            <a:pPr algn="just"/>
            <a:r>
              <a:rPr lang="en-GB" altLang="zh-TW" dirty="0">
                <a:solidFill>
                  <a:srgbClr val="0069B5"/>
                </a:solidFill>
                <a:latin typeface="Arial" panose="020B0604020202020204" pitchFamily="34" charset="0"/>
                <a:cs typeface="Arial" panose="020B0604020202020204" pitchFamily="34" charset="0"/>
              </a:rPr>
              <a:t>B</a:t>
            </a:r>
            <a:r>
              <a:rPr lang="en-GB" altLang="zh-TW" dirty="0" smtClean="0">
                <a:solidFill>
                  <a:srgbClr val="0069B5"/>
                </a:solidFill>
                <a:latin typeface="Arial" panose="020B0604020202020204" pitchFamily="34" charset="0"/>
                <a:cs typeface="Arial" panose="020B0604020202020204" pitchFamily="34" charset="0"/>
              </a:rPr>
              <a:t>. </a:t>
            </a:r>
            <a:r>
              <a:rPr lang="zh-TW" altLang="en-US" dirty="0" smtClean="0">
                <a:solidFill>
                  <a:srgbClr val="0069B5"/>
                </a:solidFill>
                <a:latin typeface="Arial" panose="020B0604020202020204" pitchFamily="34" charset="0"/>
                <a:cs typeface="Arial" panose="020B0604020202020204" pitchFamily="34" charset="0"/>
              </a:rPr>
              <a:t>向</a:t>
            </a:r>
            <a:r>
              <a:rPr lang="zh-TW" altLang="en-US" dirty="0">
                <a:solidFill>
                  <a:srgbClr val="0069B5"/>
                </a:solidFill>
                <a:latin typeface="Arial" panose="020B0604020202020204" pitchFamily="34" charset="0"/>
                <a:cs typeface="Arial" panose="020B0604020202020204" pitchFamily="34" charset="0"/>
              </a:rPr>
              <a:t>保監局匯報本人之持續專業培訓合規情況的委任主事人</a:t>
            </a:r>
            <a:endParaRPr lang="en-US" dirty="0">
              <a:solidFill>
                <a:srgbClr val="0069B5"/>
              </a:solidFill>
              <a:latin typeface="Arial" panose="020B0604020202020204" pitchFamily="34" charset="0"/>
              <a:cs typeface="Arial" panose="020B0604020202020204" pitchFamily="34" charset="0"/>
            </a:endParaRPr>
          </a:p>
        </p:txBody>
      </p:sp>
      <p:grpSp>
        <p:nvGrpSpPr>
          <p:cNvPr id="5" name="Group 4"/>
          <p:cNvGrpSpPr/>
          <p:nvPr/>
        </p:nvGrpSpPr>
        <p:grpSpPr>
          <a:xfrm>
            <a:off x="755650" y="2104112"/>
            <a:ext cx="7284764" cy="2108576"/>
            <a:chOff x="755650" y="1704867"/>
            <a:chExt cx="7284764" cy="2108576"/>
          </a:xfrm>
        </p:grpSpPr>
        <p:sp>
          <p:nvSpPr>
            <p:cNvPr id="15" name="TextBox 14"/>
            <p:cNvSpPr txBox="1"/>
            <p:nvPr/>
          </p:nvSpPr>
          <p:spPr>
            <a:xfrm>
              <a:off x="1549062" y="3213279"/>
              <a:ext cx="2488465" cy="600164"/>
            </a:xfrm>
            <a:prstGeom prst="rect">
              <a:avLst/>
            </a:prstGeom>
            <a:noFill/>
            <a:ln w="19050">
              <a:solidFill>
                <a:srgbClr val="0069B5"/>
              </a:solidFill>
            </a:ln>
          </p:spPr>
          <p:txBody>
            <a:bodyPr wrap="square" lIns="0" tIns="0" rIns="0" bIns="0" rtlCol="0">
              <a:spAutoFit/>
            </a:bodyPr>
            <a:lstStyle/>
            <a:p>
              <a:pPr algn="just"/>
              <a:r>
                <a:rPr lang="zh-TW" altLang="en-US" sz="1300" b="1" dirty="0">
                  <a:solidFill>
                    <a:srgbClr val="0069B5"/>
                  </a:solidFill>
                </a:rPr>
                <a:t>請填寫</a:t>
              </a:r>
              <a:r>
                <a:rPr lang="zh-TW" altLang="en-US" sz="1300" b="1" dirty="0" smtClean="0">
                  <a:solidFill>
                    <a:srgbClr val="0069B5"/>
                  </a:solidFill>
                </a:rPr>
                <a:t>將</a:t>
              </a:r>
              <a:r>
                <a:rPr lang="zh-TW" altLang="en-US" sz="1300" b="1" dirty="0">
                  <a:solidFill>
                    <a:srgbClr val="0069B5"/>
                  </a:solidFill>
                </a:rPr>
                <a:t>向保監局匯報你的持續專業培訓合規情況的委任主事人的名稱</a:t>
              </a:r>
              <a:r>
                <a:rPr lang="zh-TW" altLang="en-US" sz="1300" b="1" dirty="0" smtClean="0">
                  <a:solidFill>
                    <a:srgbClr val="0069B5"/>
                  </a:solidFill>
                </a:rPr>
                <a:t>（如</a:t>
              </a:r>
              <a:r>
                <a:rPr lang="zh-TW" altLang="en-US" sz="1300" b="1" dirty="0">
                  <a:solidFill>
                    <a:srgbClr val="0069B5"/>
                  </a:solidFill>
                </a:rPr>
                <a:t>：</a:t>
              </a:r>
              <a:r>
                <a:rPr lang="en-US" altLang="zh-TW" sz="1300" b="1" dirty="0">
                  <a:solidFill>
                    <a:srgbClr val="0069B5"/>
                  </a:solidFill>
                </a:rPr>
                <a:t>ABC</a:t>
              </a:r>
              <a:r>
                <a:rPr lang="zh-TW" altLang="en-US" sz="1300" b="1" dirty="0">
                  <a:solidFill>
                    <a:srgbClr val="0069B5"/>
                  </a:solidFill>
                </a:rPr>
                <a:t>保險有限公司）</a:t>
              </a:r>
              <a:endParaRPr lang="en-GB" sz="1300" b="1" dirty="0" smtClean="0">
                <a:solidFill>
                  <a:srgbClr val="0069B5"/>
                </a:solidFill>
              </a:endParaRPr>
            </a:p>
          </p:txBody>
        </p:sp>
        <p:pic>
          <p:nvPicPr>
            <p:cNvPr id="3" name="Picture 2"/>
            <p:cNvPicPr>
              <a:picLocks noChangeAspect="1"/>
            </p:cNvPicPr>
            <p:nvPr/>
          </p:nvPicPr>
          <p:blipFill>
            <a:blip r:embed="rId2"/>
            <a:stretch>
              <a:fillRect/>
            </a:stretch>
          </p:blipFill>
          <p:spPr>
            <a:xfrm>
              <a:off x="755650" y="1704867"/>
              <a:ext cx="7284764" cy="952839"/>
            </a:xfrm>
            <a:prstGeom prst="rect">
              <a:avLst/>
            </a:prstGeom>
          </p:spPr>
        </p:pic>
        <p:cxnSp>
          <p:nvCxnSpPr>
            <p:cNvPr id="12" name="Straight Arrow Connector 11"/>
            <p:cNvCxnSpPr/>
            <p:nvPr/>
          </p:nvCxnSpPr>
          <p:spPr>
            <a:xfrm flipV="1">
              <a:off x="1693572" y="2595830"/>
              <a:ext cx="0" cy="617449"/>
            </a:xfrm>
            <a:prstGeom prst="straightConnector1">
              <a:avLst/>
            </a:prstGeom>
            <a:ln w="25400">
              <a:solidFill>
                <a:srgbClr val="0069B5"/>
              </a:solidFill>
              <a:tailEnd type="triangle" w="lg" len="lg"/>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408625859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185CA7-F5DD-B641-9B5E-B1DDE68DC0A9}"/>
              </a:ext>
            </a:extLst>
          </p:cNvPr>
          <p:cNvSpPr>
            <a:spLocks noGrp="1"/>
          </p:cNvSpPr>
          <p:nvPr>
            <p:ph type="title"/>
          </p:nvPr>
        </p:nvSpPr>
        <p:spPr>
          <a:xfrm>
            <a:off x="755650" y="289775"/>
            <a:ext cx="5616550" cy="536356"/>
          </a:xfrm>
        </p:spPr>
        <p:txBody>
          <a:bodyPr/>
          <a:lstStyle/>
          <a:p>
            <a:r>
              <a:rPr lang="zh-TW" altLang="en-US" dirty="0">
                <a:latin typeface="Arial" panose="020B0604020202020204" pitchFamily="34" charset="0"/>
                <a:cs typeface="Arial" panose="020B0604020202020204" pitchFamily="34" charset="0"/>
              </a:rPr>
              <a:t>如何填寫</a:t>
            </a:r>
            <a:r>
              <a:rPr lang="en-US" altLang="zh-TW" dirty="0">
                <a:latin typeface="Arial" panose="020B0604020202020204" pitchFamily="34" charset="0"/>
                <a:cs typeface="Arial" panose="020B0604020202020204" pitchFamily="34" charset="0"/>
              </a:rPr>
              <a:t>《</a:t>
            </a:r>
            <a:r>
              <a:rPr lang="zh-TW" altLang="en-US" dirty="0">
                <a:latin typeface="Arial" panose="020B0604020202020204" pitchFamily="34" charset="0"/>
                <a:cs typeface="Arial" panose="020B0604020202020204" pitchFamily="34" charset="0"/>
              </a:rPr>
              <a:t>持續專業培訓聲明書</a:t>
            </a:r>
            <a:r>
              <a:rPr lang="en-US" altLang="zh-TW" dirty="0">
                <a:latin typeface="Arial" panose="020B0604020202020204" pitchFamily="34" charset="0"/>
                <a:cs typeface="Arial" panose="020B0604020202020204" pitchFamily="34" charset="0"/>
              </a:rPr>
              <a:t>》</a:t>
            </a:r>
            <a:r>
              <a:rPr lang="zh-TW" altLang="en-US" dirty="0">
                <a:latin typeface="Arial" panose="020B0604020202020204" pitchFamily="34" charset="0"/>
                <a:cs typeface="Arial" panose="020B0604020202020204" pitchFamily="34" charset="0"/>
              </a:rPr>
              <a:t>？</a:t>
            </a:r>
            <a:endParaRPr lang="en-US" dirty="0"/>
          </a:p>
        </p:txBody>
      </p:sp>
      <p:sp>
        <p:nvSpPr>
          <p:cNvPr id="7" name="Slide Number Placeholder 6">
            <a:extLst>
              <a:ext uri="{FF2B5EF4-FFF2-40B4-BE49-F238E27FC236}">
                <a16:creationId xmlns:a16="http://schemas.microsoft.com/office/drawing/2014/main" id="{A9B4B001-A5EC-3A49-B594-D928077559A2}"/>
              </a:ext>
            </a:extLst>
          </p:cNvPr>
          <p:cNvSpPr>
            <a:spLocks noGrp="1"/>
          </p:cNvSpPr>
          <p:nvPr>
            <p:ph type="sldNum" sz="quarter" idx="4"/>
          </p:nvPr>
        </p:nvSpPr>
        <p:spPr/>
        <p:txBody>
          <a:bodyPr/>
          <a:lstStyle/>
          <a:p>
            <a:fld id="{5038817A-EC8C-9741-B890-B42566868108}" type="slidenum">
              <a:rPr lang="en-US" smtClean="0"/>
              <a:pPr/>
              <a:t>5</a:t>
            </a:fld>
            <a:endParaRPr lang="en-US" dirty="0"/>
          </a:p>
        </p:txBody>
      </p:sp>
      <p:sp>
        <p:nvSpPr>
          <p:cNvPr id="10" name="Text Placeholder 2">
            <a:extLst>
              <a:ext uri="{FF2B5EF4-FFF2-40B4-BE49-F238E27FC236}">
                <a16:creationId xmlns:a16="http://schemas.microsoft.com/office/drawing/2014/main" id="{80533D47-4417-244B-B914-DFA3D200DD0E}"/>
              </a:ext>
            </a:extLst>
          </p:cNvPr>
          <p:cNvSpPr>
            <a:spLocks noGrp="1"/>
          </p:cNvSpPr>
          <p:nvPr>
            <p:ph type="body" idx="1"/>
          </p:nvPr>
        </p:nvSpPr>
        <p:spPr>
          <a:xfrm>
            <a:off x="755650" y="1179981"/>
            <a:ext cx="7284764" cy="341050"/>
          </a:xfrm>
        </p:spPr>
        <p:txBody>
          <a:bodyPr/>
          <a:lstStyle/>
          <a:p>
            <a:pPr algn="just"/>
            <a:r>
              <a:rPr lang="en-US" altLang="zh-TW" dirty="0" smtClean="0">
                <a:solidFill>
                  <a:srgbClr val="0069B5"/>
                </a:solidFill>
                <a:latin typeface="Arial" panose="020B0604020202020204" pitchFamily="34" charset="0"/>
                <a:cs typeface="Arial" panose="020B0604020202020204" pitchFamily="34" charset="0"/>
              </a:rPr>
              <a:t>C. </a:t>
            </a:r>
            <a:r>
              <a:rPr lang="zh-TW" altLang="en-US" dirty="0" smtClean="0">
                <a:solidFill>
                  <a:srgbClr val="0069B5"/>
                </a:solidFill>
                <a:latin typeface="Arial" panose="020B0604020202020204" pitchFamily="34" charset="0"/>
                <a:cs typeface="Arial" panose="020B0604020202020204" pitchFamily="34" charset="0"/>
              </a:rPr>
              <a:t>合</a:t>
            </a:r>
            <a:r>
              <a:rPr lang="zh-TW" altLang="en-US" dirty="0">
                <a:solidFill>
                  <a:srgbClr val="0069B5"/>
                </a:solidFill>
                <a:latin typeface="Arial" panose="020B0604020202020204" pitchFamily="34" charset="0"/>
                <a:cs typeface="Arial" panose="020B0604020202020204" pitchFamily="34" charset="0"/>
              </a:rPr>
              <a:t>併持續專業培訓評核期內獲取的持續專業培訓時數</a:t>
            </a:r>
            <a:endParaRPr lang="en-US" dirty="0">
              <a:solidFill>
                <a:srgbClr val="0069B5"/>
              </a:solidFill>
              <a:latin typeface="Arial" panose="020B0604020202020204" pitchFamily="34" charset="0"/>
              <a:cs typeface="Arial" panose="020B0604020202020204" pitchFamily="34" charset="0"/>
            </a:endParaRPr>
          </a:p>
        </p:txBody>
      </p:sp>
      <p:sp>
        <p:nvSpPr>
          <p:cNvPr id="15" name="TextBox 14"/>
          <p:cNvSpPr txBox="1"/>
          <p:nvPr/>
        </p:nvSpPr>
        <p:spPr>
          <a:xfrm>
            <a:off x="1023871" y="3662640"/>
            <a:ext cx="2149206" cy="1200329"/>
          </a:xfrm>
          <a:prstGeom prst="rect">
            <a:avLst/>
          </a:prstGeom>
          <a:noFill/>
          <a:ln w="19050">
            <a:solidFill>
              <a:srgbClr val="0069B5"/>
            </a:solidFill>
          </a:ln>
        </p:spPr>
        <p:txBody>
          <a:bodyPr wrap="square" lIns="0" tIns="0" rIns="0" bIns="0" rtlCol="0">
            <a:spAutoFit/>
          </a:bodyPr>
          <a:lstStyle/>
          <a:p>
            <a:pPr algn="just"/>
            <a:r>
              <a:rPr lang="zh-TW" altLang="en-US" sz="1300" b="1" dirty="0">
                <a:solidFill>
                  <a:srgbClr val="0069B5"/>
                </a:solidFill>
              </a:rPr>
              <a:t>請填</a:t>
            </a:r>
            <a:r>
              <a:rPr lang="zh-TW" altLang="en-US" sz="1300" b="1" dirty="0" smtClean="0">
                <a:solidFill>
                  <a:srgbClr val="0069B5"/>
                </a:solidFill>
              </a:rPr>
              <a:t>寫你於</a:t>
            </a:r>
            <a:r>
              <a:rPr lang="en-US" altLang="zh-TW" sz="1300" b="1" dirty="0" smtClean="0">
                <a:solidFill>
                  <a:srgbClr val="0069B5"/>
                </a:solidFill>
              </a:rPr>
              <a:t>2019</a:t>
            </a:r>
            <a:r>
              <a:rPr lang="zh-TW" altLang="en-US" sz="1300" b="1" dirty="0" smtClean="0">
                <a:solidFill>
                  <a:srgbClr val="0069B5"/>
                </a:solidFill>
              </a:rPr>
              <a:t>年</a:t>
            </a:r>
            <a:r>
              <a:rPr lang="en-US" altLang="zh-TW" sz="1300" b="1" dirty="0" smtClean="0">
                <a:solidFill>
                  <a:srgbClr val="0069B5"/>
                </a:solidFill>
              </a:rPr>
              <a:t>9</a:t>
            </a:r>
            <a:r>
              <a:rPr lang="zh-TW" altLang="en-US" sz="1300" b="1" dirty="0" smtClean="0">
                <a:solidFill>
                  <a:srgbClr val="0069B5"/>
                </a:solidFill>
              </a:rPr>
              <a:t>月</a:t>
            </a:r>
            <a:r>
              <a:rPr lang="en-US" altLang="zh-TW" sz="1300" b="1" dirty="0" smtClean="0">
                <a:solidFill>
                  <a:srgbClr val="0069B5"/>
                </a:solidFill>
              </a:rPr>
              <a:t>23</a:t>
            </a:r>
            <a:r>
              <a:rPr lang="zh-TW" altLang="en-US" sz="1300" b="1" dirty="0" smtClean="0">
                <a:solidFill>
                  <a:srgbClr val="0069B5"/>
                </a:solidFill>
              </a:rPr>
              <a:t>日至</a:t>
            </a:r>
            <a:r>
              <a:rPr lang="en-US" altLang="zh-TW" sz="1300" b="1" dirty="0" smtClean="0">
                <a:solidFill>
                  <a:srgbClr val="0069B5"/>
                </a:solidFill>
              </a:rPr>
              <a:t>2021</a:t>
            </a:r>
            <a:r>
              <a:rPr lang="zh-TW" altLang="en-US" sz="1300" b="1" dirty="0" smtClean="0">
                <a:solidFill>
                  <a:srgbClr val="0069B5"/>
                </a:solidFill>
              </a:rPr>
              <a:t>年</a:t>
            </a:r>
            <a:r>
              <a:rPr lang="en-US" altLang="zh-TW" sz="1300" b="1" dirty="0" smtClean="0">
                <a:solidFill>
                  <a:srgbClr val="0069B5"/>
                </a:solidFill>
              </a:rPr>
              <a:t>7</a:t>
            </a:r>
            <a:r>
              <a:rPr lang="zh-TW" altLang="en-US" sz="1300" b="1" dirty="0" smtClean="0">
                <a:solidFill>
                  <a:srgbClr val="0069B5"/>
                </a:solidFill>
              </a:rPr>
              <a:t>月</a:t>
            </a:r>
            <a:r>
              <a:rPr lang="en-US" altLang="zh-TW" sz="1300" b="1" dirty="0" smtClean="0">
                <a:solidFill>
                  <a:srgbClr val="0069B5"/>
                </a:solidFill>
              </a:rPr>
              <a:t>31</a:t>
            </a:r>
            <a:r>
              <a:rPr lang="zh-TW" altLang="en-US" sz="1300" b="1" dirty="0" smtClean="0">
                <a:solidFill>
                  <a:srgbClr val="0069B5"/>
                </a:solidFill>
              </a:rPr>
              <a:t>日的</a:t>
            </a:r>
            <a:r>
              <a:rPr lang="zh-TW" altLang="en-US" sz="1300" b="1" dirty="0">
                <a:solidFill>
                  <a:srgbClr val="0069B5"/>
                </a:solidFill>
              </a:rPr>
              <a:t>合</a:t>
            </a:r>
            <a:r>
              <a:rPr lang="zh-TW" altLang="en-US" sz="1300" b="1" dirty="0" smtClean="0">
                <a:solidFill>
                  <a:srgbClr val="0069B5"/>
                </a:solidFill>
              </a:rPr>
              <a:t>併評</a:t>
            </a:r>
            <a:r>
              <a:rPr lang="zh-TW" altLang="en-US" sz="1300" b="1" dirty="0">
                <a:solidFill>
                  <a:srgbClr val="0069B5"/>
                </a:solidFill>
              </a:rPr>
              <a:t>核期</a:t>
            </a:r>
            <a:r>
              <a:rPr lang="zh-TW" altLang="en-US" sz="1300" b="1" dirty="0" smtClean="0">
                <a:solidFill>
                  <a:srgbClr val="0069B5"/>
                </a:solidFill>
              </a:rPr>
              <a:t>內所</a:t>
            </a:r>
            <a:r>
              <a:rPr lang="zh-TW" altLang="en-US" sz="1300" b="1" dirty="0">
                <a:solidFill>
                  <a:srgbClr val="0069B5"/>
                </a:solidFill>
              </a:rPr>
              <a:t>需獲取的持續專業培訓時數。個人持牌人請直接向委任你的主事人查詢你所需取得的持續專業培訓時數。</a:t>
            </a:r>
            <a:endParaRPr lang="en-GB" sz="1300" b="1" dirty="0" smtClean="0">
              <a:solidFill>
                <a:srgbClr val="0069B5"/>
              </a:solidFill>
            </a:endParaRPr>
          </a:p>
        </p:txBody>
      </p:sp>
      <p:pic>
        <p:nvPicPr>
          <p:cNvPr id="5" name="Picture 4"/>
          <p:cNvPicPr>
            <a:picLocks noChangeAspect="1"/>
          </p:cNvPicPr>
          <p:nvPr/>
        </p:nvPicPr>
        <p:blipFill>
          <a:blip r:embed="rId2"/>
          <a:stretch>
            <a:fillRect/>
          </a:stretch>
        </p:blipFill>
        <p:spPr>
          <a:xfrm>
            <a:off x="755650" y="1851606"/>
            <a:ext cx="7284764" cy="1670601"/>
          </a:xfrm>
          <a:prstGeom prst="rect">
            <a:avLst/>
          </a:prstGeom>
        </p:spPr>
      </p:pic>
      <p:cxnSp>
        <p:nvCxnSpPr>
          <p:cNvPr id="12" name="Straight Arrow Connector 11"/>
          <p:cNvCxnSpPr/>
          <p:nvPr/>
        </p:nvCxnSpPr>
        <p:spPr>
          <a:xfrm flipV="1">
            <a:off x="5617996" y="2851256"/>
            <a:ext cx="0" cy="915815"/>
          </a:xfrm>
          <a:prstGeom prst="straightConnector1">
            <a:avLst/>
          </a:prstGeom>
          <a:ln w="25400">
            <a:solidFill>
              <a:srgbClr val="0069B5"/>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11" name="Straight Arrow Connector 10"/>
          <p:cNvCxnSpPr/>
          <p:nvPr/>
        </p:nvCxnSpPr>
        <p:spPr>
          <a:xfrm flipV="1">
            <a:off x="6537349" y="2839526"/>
            <a:ext cx="0" cy="1724867"/>
          </a:xfrm>
          <a:prstGeom prst="straightConnector1">
            <a:avLst/>
          </a:prstGeom>
          <a:ln w="25400">
            <a:solidFill>
              <a:srgbClr val="0069B5"/>
            </a:solidFill>
            <a:tailEnd type="triangle" w="lg" len="lg"/>
          </a:ln>
        </p:spPr>
        <p:style>
          <a:lnRef idx="1">
            <a:schemeClr val="accent1"/>
          </a:lnRef>
          <a:fillRef idx="0">
            <a:schemeClr val="accent1"/>
          </a:fillRef>
          <a:effectRef idx="0">
            <a:schemeClr val="accent1"/>
          </a:effectRef>
          <a:fontRef idx="minor">
            <a:schemeClr val="tx1"/>
          </a:fontRef>
        </p:style>
      </p:cxnSp>
      <p:sp>
        <p:nvSpPr>
          <p:cNvPr id="14" name="TextBox 13"/>
          <p:cNvSpPr txBox="1"/>
          <p:nvPr/>
        </p:nvSpPr>
        <p:spPr>
          <a:xfrm>
            <a:off x="3868433" y="4351460"/>
            <a:ext cx="2069501" cy="400110"/>
          </a:xfrm>
          <a:prstGeom prst="rect">
            <a:avLst/>
          </a:prstGeom>
          <a:noFill/>
          <a:ln w="19050">
            <a:solidFill>
              <a:srgbClr val="0069B5"/>
            </a:solidFill>
          </a:ln>
        </p:spPr>
        <p:txBody>
          <a:bodyPr wrap="square" lIns="0" tIns="0" rIns="0" bIns="0" rtlCol="0">
            <a:spAutoFit/>
          </a:bodyPr>
          <a:lstStyle/>
          <a:p>
            <a:pPr algn="just"/>
            <a:r>
              <a:rPr lang="zh-TW" altLang="en-US" sz="1300" b="1" dirty="0">
                <a:solidFill>
                  <a:srgbClr val="0069B5"/>
                </a:solidFill>
              </a:rPr>
              <a:t>請填</a:t>
            </a:r>
            <a:r>
              <a:rPr lang="zh-TW" altLang="en-US" sz="1300" b="1" dirty="0" smtClean="0">
                <a:solidFill>
                  <a:srgbClr val="0069B5"/>
                </a:solidFill>
              </a:rPr>
              <a:t>寫你於合併評</a:t>
            </a:r>
            <a:r>
              <a:rPr lang="zh-TW" altLang="en-US" sz="1300" b="1" dirty="0">
                <a:solidFill>
                  <a:srgbClr val="0069B5"/>
                </a:solidFill>
              </a:rPr>
              <a:t>核期內已獲取的持續專業培訓時數</a:t>
            </a:r>
            <a:r>
              <a:rPr lang="zh-TW" altLang="en-US" sz="1300" b="1" dirty="0" smtClean="0">
                <a:solidFill>
                  <a:srgbClr val="0069B5"/>
                </a:solidFill>
              </a:rPr>
              <a:t>。</a:t>
            </a:r>
            <a:endParaRPr lang="en-GB" sz="1300" b="1" dirty="0" smtClean="0">
              <a:solidFill>
                <a:srgbClr val="0069B5"/>
              </a:solidFill>
            </a:endParaRPr>
          </a:p>
        </p:txBody>
      </p:sp>
      <p:cxnSp>
        <p:nvCxnSpPr>
          <p:cNvPr id="6" name="Straight Connector 5"/>
          <p:cNvCxnSpPr/>
          <p:nvPr/>
        </p:nvCxnSpPr>
        <p:spPr>
          <a:xfrm flipV="1">
            <a:off x="3173076" y="3754193"/>
            <a:ext cx="2444919" cy="12878"/>
          </a:xfrm>
          <a:prstGeom prst="line">
            <a:avLst/>
          </a:prstGeom>
          <a:ln w="25400"/>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a:off x="5932849" y="4551515"/>
            <a:ext cx="604500" cy="0"/>
          </a:xfrm>
          <a:prstGeom prst="line">
            <a:avLst/>
          </a:prstGeom>
          <a:ln w="25400"/>
        </p:spPr>
        <p:style>
          <a:lnRef idx="1">
            <a:schemeClr val="accent1"/>
          </a:lnRef>
          <a:fillRef idx="0">
            <a:schemeClr val="accent1"/>
          </a:fillRef>
          <a:effectRef idx="0">
            <a:schemeClr val="accent1"/>
          </a:effectRef>
          <a:fontRef idx="minor">
            <a:schemeClr val="tx1"/>
          </a:fontRef>
        </p:style>
      </p:cxnSp>
      <p:cxnSp>
        <p:nvCxnSpPr>
          <p:cNvPr id="18" name="Straight Arrow Connector 17"/>
          <p:cNvCxnSpPr/>
          <p:nvPr/>
        </p:nvCxnSpPr>
        <p:spPr>
          <a:xfrm flipV="1">
            <a:off x="7507558" y="2839527"/>
            <a:ext cx="0" cy="862432"/>
          </a:xfrm>
          <a:prstGeom prst="straightConnector1">
            <a:avLst/>
          </a:prstGeom>
          <a:ln w="25400">
            <a:solidFill>
              <a:srgbClr val="0069B5"/>
            </a:solidFill>
            <a:tailEnd type="triangle" w="lg" len="lg"/>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6958767" y="3711092"/>
            <a:ext cx="2069501" cy="600164"/>
          </a:xfrm>
          <a:prstGeom prst="rect">
            <a:avLst/>
          </a:prstGeom>
          <a:noFill/>
          <a:ln w="19050">
            <a:solidFill>
              <a:srgbClr val="0069B5"/>
            </a:solidFill>
          </a:ln>
        </p:spPr>
        <p:txBody>
          <a:bodyPr wrap="square" lIns="0" tIns="0" rIns="0" bIns="0" rtlCol="0">
            <a:spAutoFit/>
          </a:bodyPr>
          <a:lstStyle/>
          <a:p>
            <a:pPr algn="just"/>
            <a:r>
              <a:rPr lang="zh-TW" altLang="en-US" sz="1300" b="1" dirty="0">
                <a:solidFill>
                  <a:srgbClr val="0069B5"/>
                </a:solidFill>
              </a:rPr>
              <a:t>例：如你尚欠</a:t>
            </a:r>
            <a:r>
              <a:rPr lang="en-US" altLang="zh-TW" sz="1300" b="1" dirty="0">
                <a:solidFill>
                  <a:srgbClr val="0069B5"/>
                </a:solidFill>
              </a:rPr>
              <a:t>5</a:t>
            </a:r>
            <a:r>
              <a:rPr lang="zh-TW" altLang="en-US" sz="1300" b="1" dirty="0">
                <a:solidFill>
                  <a:srgbClr val="0069B5"/>
                </a:solidFill>
              </a:rPr>
              <a:t>個時數，請填上「</a:t>
            </a:r>
            <a:r>
              <a:rPr lang="en-US" altLang="zh-TW" sz="1300" b="1" dirty="0">
                <a:solidFill>
                  <a:srgbClr val="0069B5"/>
                </a:solidFill>
              </a:rPr>
              <a:t>5</a:t>
            </a:r>
            <a:r>
              <a:rPr lang="zh-TW" altLang="en-US" sz="1300" b="1" dirty="0" smtClean="0">
                <a:solidFill>
                  <a:srgbClr val="0069B5"/>
                </a:solidFill>
              </a:rPr>
              <a:t>」，</a:t>
            </a:r>
            <a:r>
              <a:rPr lang="zh-TW" altLang="en-US" sz="1300" b="1" dirty="0">
                <a:solidFill>
                  <a:srgbClr val="0069B5"/>
                </a:solidFill>
              </a:rPr>
              <a:t>並同時填寫聲明書的</a:t>
            </a:r>
            <a:r>
              <a:rPr lang="en-US" altLang="zh-TW" sz="1300" b="1" dirty="0">
                <a:solidFill>
                  <a:srgbClr val="0069B5"/>
                </a:solidFill>
              </a:rPr>
              <a:t>D</a:t>
            </a:r>
            <a:r>
              <a:rPr lang="zh-TW" altLang="en-US" sz="1300" b="1" dirty="0">
                <a:solidFill>
                  <a:srgbClr val="0069B5"/>
                </a:solidFill>
              </a:rPr>
              <a:t>部。</a:t>
            </a:r>
            <a:endParaRPr lang="en-GB" sz="1300" b="1" dirty="0" smtClean="0">
              <a:solidFill>
                <a:srgbClr val="0069B5"/>
              </a:solidFill>
            </a:endParaRPr>
          </a:p>
        </p:txBody>
      </p:sp>
    </p:spTree>
    <p:extLst>
      <p:ext uri="{BB962C8B-B14F-4D97-AF65-F5344CB8AC3E}">
        <p14:creationId xmlns:p14="http://schemas.microsoft.com/office/powerpoint/2010/main" val="307707984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755650" y="1551503"/>
            <a:ext cx="7284764" cy="3353078"/>
          </a:xfrm>
          <a:prstGeom prst="rect">
            <a:avLst/>
          </a:prstGeom>
        </p:spPr>
      </p:pic>
      <p:sp>
        <p:nvSpPr>
          <p:cNvPr id="2" name="Title 1">
            <a:extLst>
              <a:ext uri="{FF2B5EF4-FFF2-40B4-BE49-F238E27FC236}">
                <a16:creationId xmlns:a16="http://schemas.microsoft.com/office/drawing/2014/main" id="{D9185CA7-F5DD-B641-9B5E-B1DDE68DC0A9}"/>
              </a:ext>
            </a:extLst>
          </p:cNvPr>
          <p:cNvSpPr>
            <a:spLocks noGrp="1"/>
          </p:cNvSpPr>
          <p:nvPr>
            <p:ph type="title"/>
          </p:nvPr>
        </p:nvSpPr>
        <p:spPr>
          <a:xfrm>
            <a:off x="755650" y="289775"/>
            <a:ext cx="5616550" cy="536356"/>
          </a:xfrm>
        </p:spPr>
        <p:txBody>
          <a:bodyPr/>
          <a:lstStyle/>
          <a:p>
            <a:r>
              <a:rPr lang="zh-TW" altLang="en-US" dirty="0">
                <a:latin typeface="Arial" panose="020B0604020202020204" pitchFamily="34" charset="0"/>
                <a:cs typeface="Arial" panose="020B0604020202020204" pitchFamily="34" charset="0"/>
              </a:rPr>
              <a:t>如何填寫</a:t>
            </a:r>
            <a:r>
              <a:rPr lang="en-US" altLang="zh-TW" dirty="0">
                <a:latin typeface="Arial" panose="020B0604020202020204" pitchFamily="34" charset="0"/>
                <a:cs typeface="Arial" panose="020B0604020202020204" pitchFamily="34" charset="0"/>
              </a:rPr>
              <a:t>《</a:t>
            </a:r>
            <a:r>
              <a:rPr lang="zh-TW" altLang="en-US" dirty="0">
                <a:latin typeface="Arial" panose="020B0604020202020204" pitchFamily="34" charset="0"/>
                <a:cs typeface="Arial" panose="020B0604020202020204" pitchFamily="34" charset="0"/>
              </a:rPr>
              <a:t>持續專業培訓聲明書</a:t>
            </a:r>
            <a:r>
              <a:rPr lang="en-US" altLang="zh-TW" dirty="0">
                <a:latin typeface="Arial" panose="020B0604020202020204" pitchFamily="34" charset="0"/>
                <a:cs typeface="Arial" panose="020B0604020202020204" pitchFamily="34" charset="0"/>
              </a:rPr>
              <a:t>》</a:t>
            </a:r>
            <a:r>
              <a:rPr lang="zh-TW" altLang="en-US" dirty="0">
                <a:latin typeface="Arial" panose="020B0604020202020204" pitchFamily="34" charset="0"/>
                <a:cs typeface="Arial" panose="020B0604020202020204" pitchFamily="34" charset="0"/>
              </a:rPr>
              <a:t>？</a:t>
            </a:r>
            <a:endParaRPr lang="en-US" dirty="0"/>
          </a:p>
        </p:txBody>
      </p:sp>
      <p:sp>
        <p:nvSpPr>
          <p:cNvPr id="7" name="Slide Number Placeholder 6">
            <a:extLst>
              <a:ext uri="{FF2B5EF4-FFF2-40B4-BE49-F238E27FC236}">
                <a16:creationId xmlns:a16="http://schemas.microsoft.com/office/drawing/2014/main" id="{A9B4B001-A5EC-3A49-B594-D928077559A2}"/>
              </a:ext>
            </a:extLst>
          </p:cNvPr>
          <p:cNvSpPr>
            <a:spLocks noGrp="1"/>
          </p:cNvSpPr>
          <p:nvPr>
            <p:ph type="sldNum" sz="quarter" idx="4"/>
          </p:nvPr>
        </p:nvSpPr>
        <p:spPr/>
        <p:txBody>
          <a:bodyPr/>
          <a:lstStyle/>
          <a:p>
            <a:fld id="{5038817A-EC8C-9741-B890-B42566868108}" type="slidenum">
              <a:rPr lang="en-US" smtClean="0"/>
              <a:pPr/>
              <a:t>6</a:t>
            </a:fld>
            <a:endParaRPr lang="en-US" dirty="0"/>
          </a:p>
        </p:txBody>
      </p:sp>
      <p:sp>
        <p:nvSpPr>
          <p:cNvPr id="10" name="Text Placeholder 2">
            <a:extLst>
              <a:ext uri="{FF2B5EF4-FFF2-40B4-BE49-F238E27FC236}">
                <a16:creationId xmlns:a16="http://schemas.microsoft.com/office/drawing/2014/main" id="{80533D47-4417-244B-B914-DFA3D200DD0E}"/>
              </a:ext>
            </a:extLst>
          </p:cNvPr>
          <p:cNvSpPr>
            <a:spLocks noGrp="1"/>
          </p:cNvSpPr>
          <p:nvPr>
            <p:ph type="body" idx="1"/>
          </p:nvPr>
        </p:nvSpPr>
        <p:spPr>
          <a:xfrm>
            <a:off x="755650" y="1073316"/>
            <a:ext cx="7284764" cy="341050"/>
          </a:xfrm>
        </p:spPr>
        <p:txBody>
          <a:bodyPr/>
          <a:lstStyle/>
          <a:p>
            <a:pPr algn="just"/>
            <a:r>
              <a:rPr lang="en-US" altLang="zh-TW" dirty="0" smtClean="0">
                <a:solidFill>
                  <a:srgbClr val="0069B5"/>
                </a:solidFill>
                <a:latin typeface="Arial" panose="020B0604020202020204" pitchFamily="34" charset="0"/>
                <a:cs typeface="Arial" panose="020B0604020202020204" pitchFamily="34" charset="0"/>
              </a:rPr>
              <a:t>D. </a:t>
            </a:r>
            <a:r>
              <a:rPr lang="zh-TW" altLang="en-US" dirty="0" smtClean="0">
                <a:solidFill>
                  <a:srgbClr val="0069B5"/>
                </a:solidFill>
                <a:latin typeface="Arial" panose="020B0604020202020204" pitchFamily="34" charset="0"/>
                <a:cs typeface="Arial" panose="020B0604020202020204" pitchFamily="34" charset="0"/>
              </a:rPr>
              <a:t>尚</a:t>
            </a:r>
            <a:r>
              <a:rPr lang="zh-TW" altLang="en-US" dirty="0">
                <a:solidFill>
                  <a:srgbClr val="0069B5"/>
                </a:solidFill>
                <a:latin typeface="Arial" panose="020B0604020202020204" pitchFamily="34" charset="0"/>
                <a:cs typeface="Arial" panose="020B0604020202020204" pitchFamily="34" charset="0"/>
              </a:rPr>
              <a:t>欠的持續專業培訓時數（如有）</a:t>
            </a:r>
            <a:endParaRPr lang="en-US" dirty="0">
              <a:solidFill>
                <a:srgbClr val="0069B5"/>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89814661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185CA7-F5DD-B641-9B5E-B1DDE68DC0A9}"/>
              </a:ext>
            </a:extLst>
          </p:cNvPr>
          <p:cNvSpPr>
            <a:spLocks noGrp="1"/>
          </p:cNvSpPr>
          <p:nvPr>
            <p:ph type="title"/>
          </p:nvPr>
        </p:nvSpPr>
        <p:spPr>
          <a:xfrm>
            <a:off x="755650" y="289775"/>
            <a:ext cx="5616550" cy="536356"/>
          </a:xfrm>
        </p:spPr>
        <p:txBody>
          <a:bodyPr/>
          <a:lstStyle/>
          <a:p>
            <a:r>
              <a:rPr lang="zh-TW" altLang="en-US" dirty="0">
                <a:latin typeface="Arial" panose="020B0604020202020204" pitchFamily="34" charset="0"/>
                <a:cs typeface="Arial" panose="020B0604020202020204" pitchFamily="34" charset="0"/>
              </a:rPr>
              <a:t>如何填寫</a:t>
            </a:r>
            <a:r>
              <a:rPr lang="en-US" altLang="zh-TW" dirty="0">
                <a:latin typeface="Arial" panose="020B0604020202020204" pitchFamily="34" charset="0"/>
                <a:cs typeface="Arial" panose="020B0604020202020204" pitchFamily="34" charset="0"/>
              </a:rPr>
              <a:t>《</a:t>
            </a:r>
            <a:r>
              <a:rPr lang="zh-TW" altLang="en-US" dirty="0">
                <a:latin typeface="Arial" panose="020B0604020202020204" pitchFamily="34" charset="0"/>
                <a:cs typeface="Arial" panose="020B0604020202020204" pitchFamily="34" charset="0"/>
              </a:rPr>
              <a:t>持續專業培訓聲明書</a:t>
            </a:r>
            <a:r>
              <a:rPr lang="en-US" altLang="zh-TW" dirty="0">
                <a:latin typeface="Arial" panose="020B0604020202020204" pitchFamily="34" charset="0"/>
                <a:cs typeface="Arial" panose="020B0604020202020204" pitchFamily="34" charset="0"/>
              </a:rPr>
              <a:t>》</a:t>
            </a:r>
            <a:r>
              <a:rPr lang="zh-TW" altLang="en-US" dirty="0">
                <a:latin typeface="Arial" panose="020B0604020202020204" pitchFamily="34" charset="0"/>
                <a:cs typeface="Arial" panose="020B0604020202020204" pitchFamily="34" charset="0"/>
              </a:rPr>
              <a:t>？</a:t>
            </a:r>
            <a:endParaRPr lang="en-US" dirty="0"/>
          </a:p>
        </p:txBody>
      </p:sp>
      <p:sp>
        <p:nvSpPr>
          <p:cNvPr id="7" name="Slide Number Placeholder 6">
            <a:extLst>
              <a:ext uri="{FF2B5EF4-FFF2-40B4-BE49-F238E27FC236}">
                <a16:creationId xmlns:a16="http://schemas.microsoft.com/office/drawing/2014/main" id="{A9B4B001-A5EC-3A49-B594-D928077559A2}"/>
              </a:ext>
            </a:extLst>
          </p:cNvPr>
          <p:cNvSpPr>
            <a:spLocks noGrp="1"/>
          </p:cNvSpPr>
          <p:nvPr>
            <p:ph type="sldNum" sz="quarter" idx="4"/>
          </p:nvPr>
        </p:nvSpPr>
        <p:spPr/>
        <p:txBody>
          <a:bodyPr/>
          <a:lstStyle/>
          <a:p>
            <a:fld id="{5038817A-EC8C-9741-B890-B42566868108}" type="slidenum">
              <a:rPr lang="en-US" smtClean="0"/>
              <a:pPr/>
              <a:t>7</a:t>
            </a:fld>
            <a:endParaRPr lang="en-US" dirty="0"/>
          </a:p>
        </p:txBody>
      </p:sp>
      <p:sp>
        <p:nvSpPr>
          <p:cNvPr id="10" name="Text Placeholder 2">
            <a:extLst>
              <a:ext uri="{FF2B5EF4-FFF2-40B4-BE49-F238E27FC236}">
                <a16:creationId xmlns:a16="http://schemas.microsoft.com/office/drawing/2014/main" id="{80533D47-4417-244B-B914-DFA3D200DD0E}"/>
              </a:ext>
            </a:extLst>
          </p:cNvPr>
          <p:cNvSpPr>
            <a:spLocks noGrp="1"/>
          </p:cNvSpPr>
          <p:nvPr>
            <p:ph type="body" idx="1"/>
          </p:nvPr>
        </p:nvSpPr>
        <p:spPr>
          <a:xfrm>
            <a:off x="755650" y="1027107"/>
            <a:ext cx="7284764" cy="341050"/>
          </a:xfrm>
        </p:spPr>
        <p:txBody>
          <a:bodyPr/>
          <a:lstStyle/>
          <a:p>
            <a:pPr algn="just"/>
            <a:r>
              <a:rPr lang="en-US" altLang="zh-TW" dirty="0" smtClean="0">
                <a:solidFill>
                  <a:srgbClr val="0069B5"/>
                </a:solidFill>
                <a:latin typeface="Arial" panose="020B0604020202020204" pitchFamily="34" charset="0"/>
                <a:cs typeface="Arial" panose="020B0604020202020204" pitchFamily="34" charset="0"/>
              </a:rPr>
              <a:t>E. 10. </a:t>
            </a:r>
            <a:r>
              <a:rPr lang="zh-TW" altLang="en-US" dirty="0" smtClean="0">
                <a:solidFill>
                  <a:srgbClr val="0069B5"/>
                </a:solidFill>
                <a:latin typeface="Arial" panose="020B0604020202020204" pitchFamily="34" charset="0"/>
                <a:cs typeface="Arial" panose="020B0604020202020204" pitchFamily="34" charset="0"/>
              </a:rPr>
              <a:t>其他委</a:t>
            </a:r>
            <a:r>
              <a:rPr lang="zh-TW" altLang="en-US" dirty="0">
                <a:solidFill>
                  <a:srgbClr val="0069B5"/>
                </a:solidFill>
                <a:latin typeface="Arial" panose="020B0604020202020204" pitchFamily="34" charset="0"/>
                <a:cs typeface="Arial" panose="020B0604020202020204" pitchFamily="34" charset="0"/>
              </a:rPr>
              <a:t>任主事人</a:t>
            </a:r>
            <a:endParaRPr lang="en-US" dirty="0">
              <a:solidFill>
                <a:srgbClr val="0069B5"/>
              </a:solidFill>
              <a:latin typeface="Arial" panose="020B0604020202020204" pitchFamily="34" charset="0"/>
              <a:cs typeface="Arial" panose="020B0604020202020204" pitchFamily="34" charset="0"/>
            </a:endParaRPr>
          </a:p>
        </p:txBody>
      </p:sp>
      <p:pic>
        <p:nvPicPr>
          <p:cNvPr id="4" name="Picture 3"/>
          <p:cNvPicPr>
            <a:picLocks noChangeAspect="1"/>
          </p:cNvPicPr>
          <p:nvPr/>
        </p:nvPicPr>
        <p:blipFill>
          <a:blip r:embed="rId2"/>
          <a:stretch>
            <a:fillRect/>
          </a:stretch>
        </p:blipFill>
        <p:spPr>
          <a:xfrm>
            <a:off x="755650" y="1447213"/>
            <a:ext cx="7042508" cy="2736110"/>
          </a:xfrm>
          <a:prstGeom prst="rect">
            <a:avLst/>
          </a:prstGeom>
        </p:spPr>
      </p:pic>
      <p:cxnSp>
        <p:nvCxnSpPr>
          <p:cNvPr id="9" name="Straight Arrow Connector 8"/>
          <p:cNvCxnSpPr/>
          <p:nvPr/>
        </p:nvCxnSpPr>
        <p:spPr>
          <a:xfrm flipH="1">
            <a:off x="6214847" y="3168504"/>
            <a:ext cx="608114" cy="0"/>
          </a:xfrm>
          <a:prstGeom prst="straightConnector1">
            <a:avLst/>
          </a:prstGeom>
          <a:ln w="25400">
            <a:solidFill>
              <a:srgbClr val="0069B5"/>
            </a:solidFill>
            <a:tailEnd type="triangle" w="lg" len="lg"/>
          </a:ln>
        </p:spPr>
        <p:style>
          <a:lnRef idx="1">
            <a:schemeClr val="accent1"/>
          </a:lnRef>
          <a:fillRef idx="0">
            <a:schemeClr val="accent1"/>
          </a:fillRef>
          <a:effectRef idx="0">
            <a:schemeClr val="accent1"/>
          </a:effectRef>
          <a:fontRef idx="minor">
            <a:schemeClr val="tx1"/>
          </a:fontRef>
        </p:style>
      </p:cxnSp>
      <p:sp>
        <p:nvSpPr>
          <p:cNvPr id="8" name="TextBox 7"/>
          <p:cNvSpPr txBox="1"/>
          <p:nvPr/>
        </p:nvSpPr>
        <p:spPr>
          <a:xfrm>
            <a:off x="6822961" y="2868422"/>
            <a:ext cx="2069501" cy="600164"/>
          </a:xfrm>
          <a:prstGeom prst="rect">
            <a:avLst/>
          </a:prstGeom>
          <a:solidFill>
            <a:schemeClr val="bg1"/>
          </a:solidFill>
          <a:ln w="19050">
            <a:solidFill>
              <a:srgbClr val="0069B5"/>
            </a:solidFill>
          </a:ln>
        </p:spPr>
        <p:txBody>
          <a:bodyPr wrap="square" lIns="0" tIns="0" rIns="0" bIns="0" rtlCol="0">
            <a:spAutoFit/>
          </a:bodyPr>
          <a:lstStyle/>
          <a:p>
            <a:pPr algn="just"/>
            <a:r>
              <a:rPr lang="zh-TW" altLang="en-US" sz="1300" b="1" dirty="0">
                <a:solidFill>
                  <a:srgbClr val="0069B5"/>
                </a:solidFill>
              </a:rPr>
              <a:t>請填寫其他並</a:t>
            </a:r>
            <a:r>
              <a:rPr lang="zh-TW" altLang="en-US" sz="1300" b="1" u="sng" dirty="0">
                <a:solidFill>
                  <a:srgbClr val="0069B5"/>
                </a:solidFill>
              </a:rPr>
              <a:t>不會</a:t>
            </a:r>
            <a:r>
              <a:rPr lang="zh-TW" altLang="en-US" sz="1300" b="1" dirty="0">
                <a:solidFill>
                  <a:srgbClr val="0069B5"/>
                </a:solidFill>
              </a:rPr>
              <a:t>向保監局匯報你的持續專業培訓合規情況的委任主事人的名稱</a:t>
            </a:r>
            <a:endParaRPr lang="en-GB" sz="1300" b="1" dirty="0" smtClean="0">
              <a:solidFill>
                <a:srgbClr val="0069B5"/>
              </a:solidFill>
            </a:endParaRPr>
          </a:p>
        </p:txBody>
      </p:sp>
      <p:sp>
        <p:nvSpPr>
          <p:cNvPr id="11" name="Text Placeholder 10"/>
          <p:cNvSpPr>
            <a:spLocks noGrp="1"/>
          </p:cNvSpPr>
          <p:nvPr>
            <p:ph type="body" sz="quarter" idx="15"/>
          </p:nvPr>
        </p:nvSpPr>
        <p:spPr>
          <a:xfrm>
            <a:off x="755650" y="4357309"/>
            <a:ext cx="7576500" cy="532486"/>
          </a:xfrm>
        </p:spPr>
        <p:txBody>
          <a:bodyPr/>
          <a:lstStyle/>
          <a:p>
            <a:r>
              <a:rPr lang="en-US" altLang="zh-TW" sz="1600" b="1" dirty="0"/>
              <a:t>B</a:t>
            </a:r>
            <a:r>
              <a:rPr lang="zh-TW" altLang="en-US" sz="1600" b="1" dirty="0"/>
              <a:t>部已填上負責向保監局匯報你的持續專業培訓合規情況的委任主事人名稱，請在此空格內填上其他所有委任你的主事人的名稱。</a:t>
            </a:r>
            <a:endParaRPr lang="en-GB" sz="1600" b="1" dirty="0"/>
          </a:p>
        </p:txBody>
      </p:sp>
    </p:spTree>
    <p:extLst>
      <p:ext uri="{BB962C8B-B14F-4D97-AF65-F5344CB8AC3E}">
        <p14:creationId xmlns:p14="http://schemas.microsoft.com/office/powerpoint/2010/main" val="344794109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185CA7-F5DD-B641-9B5E-B1DDE68DC0A9}"/>
              </a:ext>
            </a:extLst>
          </p:cNvPr>
          <p:cNvSpPr>
            <a:spLocks noGrp="1"/>
          </p:cNvSpPr>
          <p:nvPr>
            <p:ph type="title"/>
          </p:nvPr>
        </p:nvSpPr>
        <p:spPr>
          <a:xfrm>
            <a:off x="755650" y="289775"/>
            <a:ext cx="5616550" cy="536356"/>
          </a:xfrm>
        </p:spPr>
        <p:txBody>
          <a:bodyPr/>
          <a:lstStyle/>
          <a:p>
            <a:r>
              <a:rPr lang="zh-TW" altLang="en-US" dirty="0">
                <a:latin typeface="Arial" panose="020B0604020202020204" pitchFamily="34" charset="0"/>
                <a:cs typeface="Arial" panose="020B0604020202020204" pitchFamily="34" charset="0"/>
              </a:rPr>
              <a:t>如何填寫</a:t>
            </a:r>
            <a:r>
              <a:rPr lang="en-US" altLang="zh-TW" dirty="0">
                <a:latin typeface="Arial" panose="020B0604020202020204" pitchFamily="34" charset="0"/>
                <a:cs typeface="Arial" panose="020B0604020202020204" pitchFamily="34" charset="0"/>
              </a:rPr>
              <a:t>《</a:t>
            </a:r>
            <a:r>
              <a:rPr lang="zh-TW" altLang="en-US" dirty="0">
                <a:latin typeface="Arial" panose="020B0604020202020204" pitchFamily="34" charset="0"/>
                <a:cs typeface="Arial" panose="020B0604020202020204" pitchFamily="34" charset="0"/>
              </a:rPr>
              <a:t>持續專業培訓聲明書</a:t>
            </a:r>
            <a:r>
              <a:rPr lang="en-US" altLang="zh-TW" dirty="0">
                <a:latin typeface="Arial" panose="020B0604020202020204" pitchFamily="34" charset="0"/>
                <a:cs typeface="Arial" panose="020B0604020202020204" pitchFamily="34" charset="0"/>
              </a:rPr>
              <a:t>》</a:t>
            </a:r>
            <a:r>
              <a:rPr lang="zh-TW" altLang="en-US" dirty="0">
                <a:latin typeface="Arial" panose="020B0604020202020204" pitchFamily="34" charset="0"/>
                <a:cs typeface="Arial" panose="020B0604020202020204" pitchFamily="34" charset="0"/>
              </a:rPr>
              <a:t>？</a:t>
            </a:r>
            <a:endParaRPr lang="en-US" dirty="0"/>
          </a:p>
        </p:txBody>
      </p:sp>
      <p:sp>
        <p:nvSpPr>
          <p:cNvPr id="7" name="Slide Number Placeholder 6">
            <a:extLst>
              <a:ext uri="{FF2B5EF4-FFF2-40B4-BE49-F238E27FC236}">
                <a16:creationId xmlns:a16="http://schemas.microsoft.com/office/drawing/2014/main" id="{A9B4B001-A5EC-3A49-B594-D928077559A2}"/>
              </a:ext>
            </a:extLst>
          </p:cNvPr>
          <p:cNvSpPr>
            <a:spLocks noGrp="1"/>
          </p:cNvSpPr>
          <p:nvPr>
            <p:ph type="sldNum" sz="quarter" idx="4"/>
          </p:nvPr>
        </p:nvSpPr>
        <p:spPr/>
        <p:txBody>
          <a:bodyPr/>
          <a:lstStyle/>
          <a:p>
            <a:fld id="{5038817A-EC8C-9741-B890-B42566868108}" type="slidenum">
              <a:rPr lang="en-US" smtClean="0"/>
              <a:pPr/>
              <a:t>8</a:t>
            </a:fld>
            <a:endParaRPr lang="en-US" dirty="0"/>
          </a:p>
        </p:txBody>
      </p:sp>
      <p:sp>
        <p:nvSpPr>
          <p:cNvPr id="10" name="Text Placeholder 2">
            <a:extLst>
              <a:ext uri="{FF2B5EF4-FFF2-40B4-BE49-F238E27FC236}">
                <a16:creationId xmlns:a16="http://schemas.microsoft.com/office/drawing/2014/main" id="{80533D47-4417-244B-B914-DFA3D200DD0E}"/>
              </a:ext>
            </a:extLst>
          </p:cNvPr>
          <p:cNvSpPr>
            <a:spLocks noGrp="1"/>
          </p:cNvSpPr>
          <p:nvPr>
            <p:ph type="body" idx="1"/>
          </p:nvPr>
        </p:nvSpPr>
        <p:spPr>
          <a:xfrm>
            <a:off x="755650" y="1027107"/>
            <a:ext cx="7284764" cy="341050"/>
          </a:xfrm>
        </p:spPr>
        <p:txBody>
          <a:bodyPr/>
          <a:lstStyle/>
          <a:p>
            <a:pPr algn="just"/>
            <a:r>
              <a:rPr lang="en-US" altLang="zh-TW" dirty="0" smtClean="0">
                <a:solidFill>
                  <a:srgbClr val="0069B5"/>
                </a:solidFill>
                <a:latin typeface="Arial" panose="020B0604020202020204" pitchFamily="34" charset="0"/>
                <a:cs typeface="Arial" panose="020B0604020202020204" pitchFamily="34" charset="0"/>
              </a:rPr>
              <a:t>E. 10. </a:t>
            </a:r>
            <a:r>
              <a:rPr lang="zh-TW" altLang="en-US" dirty="0" smtClean="0">
                <a:solidFill>
                  <a:srgbClr val="0069B5"/>
                </a:solidFill>
                <a:latin typeface="Arial" panose="020B0604020202020204" pitchFamily="34" charset="0"/>
                <a:cs typeface="Arial" panose="020B0604020202020204" pitchFamily="34" charset="0"/>
              </a:rPr>
              <a:t>其他委</a:t>
            </a:r>
            <a:r>
              <a:rPr lang="zh-TW" altLang="en-US" dirty="0">
                <a:solidFill>
                  <a:srgbClr val="0069B5"/>
                </a:solidFill>
                <a:latin typeface="Arial" panose="020B0604020202020204" pitchFamily="34" charset="0"/>
                <a:cs typeface="Arial" panose="020B0604020202020204" pitchFamily="34" charset="0"/>
              </a:rPr>
              <a:t>任主事人</a:t>
            </a:r>
            <a:endParaRPr lang="en-US" dirty="0">
              <a:solidFill>
                <a:srgbClr val="0069B5"/>
              </a:solidFill>
              <a:latin typeface="Arial" panose="020B0604020202020204" pitchFamily="34" charset="0"/>
              <a:cs typeface="Arial" panose="020B0604020202020204" pitchFamily="34" charset="0"/>
            </a:endParaRPr>
          </a:p>
        </p:txBody>
      </p:sp>
      <p:grpSp>
        <p:nvGrpSpPr>
          <p:cNvPr id="3" name="Group 2"/>
          <p:cNvGrpSpPr/>
          <p:nvPr/>
        </p:nvGrpSpPr>
        <p:grpSpPr>
          <a:xfrm>
            <a:off x="755650" y="1569133"/>
            <a:ext cx="8136812" cy="2736110"/>
            <a:chOff x="755650" y="1447213"/>
            <a:chExt cx="8136812" cy="2736110"/>
          </a:xfrm>
        </p:grpSpPr>
        <p:pic>
          <p:nvPicPr>
            <p:cNvPr id="4" name="Picture 3"/>
            <p:cNvPicPr>
              <a:picLocks noChangeAspect="1"/>
            </p:cNvPicPr>
            <p:nvPr/>
          </p:nvPicPr>
          <p:blipFill>
            <a:blip r:embed="rId2"/>
            <a:stretch>
              <a:fillRect/>
            </a:stretch>
          </p:blipFill>
          <p:spPr>
            <a:xfrm>
              <a:off x="755650" y="1447213"/>
              <a:ext cx="7042508" cy="2736110"/>
            </a:xfrm>
            <a:prstGeom prst="rect">
              <a:avLst/>
            </a:prstGeom>
          </p:spPr>
        </p:pic>
        <p:cxnSp>
          <p:nvCxnSpPr>
            <p:cNvPr id="9" name="Straight Arrow Connector 8"/>
            <p:cNvCxnSpPr/>
            <p:nvPr/>
          </p:nvCxnSpPr>
          <p:spPr>
            <a:xfrm flipH="1">
              <a:off x="6214847" y="3168504"/>
              <a:ext cx="608114" cy="0"/>
            </a:xfrm>
            <a:prstGeom prst="straightConnector1">
              <a:avLst/>
            </a:prstGeom>
            <a:ln w="25400">
              <a:solidFill>
                <a:srgbClr val="0069B5"/>
              </a:solidFill>
              <a:tailEnd type="triangle" w="lg" len="lg"/>
            </a:ln>
          </p:spPr>
          <p:style>
            <a:lnRef idx="1">
              <a:schemeClr val="accent1"/>
            </a:lnRef>
            <a:fillRef idx="0">
              <a:schemeClr val="accent1"/>
            </a:fillRef>
            <a:effectRef idx="0">
              <a:schemeClr val="accent1"/>
            </a:effectRef>
            <a:fontRef idx="minor">
              <a:schemeClr val="tx1"/>
            </a:fontRef>
          </p:style>
        </p:cxnSp>
        <p:sp>
          <p:nvSpPr>
            <p:cNvPr id="8" name="TextBox 7"/>
            <p:cNvSpPr txBox="1"/>
            <p:nvPr/>
          </p:nvSpPr>
          <p:spPr>
            <a:xfrm>
              <a:off x="6822961" y="2868422"/>
              <a:ext cx="2069501" cy="600164"/>
            </a:xfrm>
            <a:prstGeom prst="rect">
              <a:avLst/>
            </a:prstGeom>
            <a:solidFill>
              <a:schemeClr val="bg1"/>
            </a:solidFill>
            <a:ln w="19050">
              <a:solidFill>
                <a:srgbClr val="0069B5"/>
              </a:solidFill>
            </a:ln>
          </p:spPr>
          <p:txBody>
            <a:bodyPr wrap="square" lIns="0" tIns="0" rIns="0" bIns="0" rtlCol="0">
              <a:spAutoFit/>
            </a:bodyPr>
            <a:lstStyle/>
            <a:p>
              <a:pPr algn="just"/>
              <a:r>
                <a:rPr lang="zh-TW" altLang="en-US" sz="1300" b="1" dirty="0">
                  <a:solidFill>
                    <a:srgbClr val="0069B5"/>
                  </a:solidFill>
                </a:rPr>
                <a:t>請填寫其他並</a:t>
              </a:r>
              <a:r>
                <a:rPr lang="zh-TW" altLang="en-US" sz="1300" b="1" u="sng" dirty="0">
                  <a:solidFill>
                    <a:srgbClr val="0069B5"/>
                  </a:solidFill>
                </a:rPr>
                <a:t>不會</a:t>
              </a:r>
              <a:r>
                <a:rPr lang="zh-TW" altLang="en-US" sz="1300" b="1" dirty="0">
                  <a:solidFill>
                    <a:srgbClr val="0069B5"/>
                  </a:solidFill>
                </a:rPr>
                <a:t>向保監局匯報你的持續專業培訓合規情況的委任主事人的名稱</a:t>
              </a:r>
              <a:endParaRPr lang="en-GB" sz="1300" b="1" dirty="0" smtClean="0">
                <a:solidFill>
                  <a:srgbClr val="0069B5"/>
                </a:solidFill>
              </a:endParaRPr>
            </a:p>
          </p:txBody>
        </p:sp>
      </p:grpSp>
      <p:sp>
        <p:nvSpPr>
          <p:cNvPr id="11" name="Text Placeholder 10"/>
          <p:cNvSpPr>
            <a:spLocks noGrp="1"/>
          </p:cNvSpPr>
          <p:nvPr>
            <p:ph type="body" sz="quarter" idx="15"/>
          </p:nvPr>
        </p:nvSpPr>
        <p:spPr>
          <a:xfrm>
            <a:off x="755650" y="4532728"/>
            <a:ext cx="7576500" cy="259767"/>
          </a:xfrm>
        </p:spPr>
        <p:txBody>
          <a:bodyPr/>
          <a:lstStyle/>
          <a:p>
            <a:r>
              <a:rPr lang="zh-TW" altLang="en-US" sz="1600" b="1" dirty="0"/>
              <a:t>請向每位委任你</a:t>
            </a:r>
            <a:r>
              <a:rPr lang="zh-TW" altLang="en-US" sz="1600" b="1" dirty="0" smtClean="0"/>
              <a:t>的主</a:t>
            </a:r>
            <a:r>
              <a:rPr lang="zh-TW" altLang="en-US" sz="1600" b="1" dirty="0"/>
              <a:t>事人提</a:t>
            </a:r>
            <a:r>
              <a:rPr lang="zh-TW" altLang="en-US" sz="1600" b="1" dirty="0" smtClean="0"/>
              <a:t>供</a:t>
            </a:r>
            <a:r>
              <a:rPr lang="en-US" altLang="zh-TW" sz="1600" b="1" dirty="0" smtClean="0"/>
              <a:t>《</a:t>
            </a:r>
            <a:r>
              <a:rPr lang="zh-TW" altLang="en-US" sz="1600" b="1" dirty="0"/>
              <a:t>持續專業培訓聲明書</a:t>
            </a:r>
            <a:r>
              <a:rPr lang="en-US" altLang="zh-TW" sz="1600" b="1" dirty="0"/>
              <a:t>》</a:t>
            </a:r>
            <a:r>
              <a:rPr lang="zh-TW" altLang="en-US" sz="1600" b="1" dirty="0"/>
              <a:t>的複本一份。</a:t>
            </a:r>
            <a:endParaRPr lang="en-GB" sz="1600" b="1" dirty="0"/>
          </a:p>
        </p:txBody>
      </p:sp>
    </p:spTree>
    <p:extLst>
      <p:ext uri="{BB962C8B-B14F-4D97-AF65-F5344CB8AC3E}">
        <p14:creationId xmlns:p14="http://schemas.microsoft.com/office/powerpoint/2010/main" val="220857176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185CA7-F5DD-B641-9B5E-B1DDE68DC0A9}"/>
              </a:ext>
            </a:extLst>
          </p:cNvPr>
          <p:cNvSpPr>
            <a:spLocks noGrp="1"/>
          </p:cNvSpPr>
          <p:nvPr>
            <p:ph type="title"/>
          </p:nvPr>
        </p:nvSpPr>
        <p:spPr>
          <a:xfrm>
            <a:off x="755650" y="289775"/>
            <a:ext cx="5616550" cy="536356"/>
          </a:xfrm>
        </p:spPr>
        <p:txBody>
          <a:bodyPr/>
          <a:lstStyle/>
          <a:p>
            <a:r>
              <a:rPr lang="zh-TW" altLang="en-US" dirty="0">
                <a:latin typeface="Arial" panose="020B0604020202020204" pitchFamily="34" charset="0"/>
                <a:cs typeface="Arial" panose="020B0604020202020204" pitchFamily="34" charset="0"/>
              </a:rPr>
              <a:t>如何填寫</a:t>
            </a:r>
            <a:r>
              <a:rPr lang="en-US" altLang="zh-TW" dirty="0">
                <a:latin typeface="Arial" panose="020B0604020202020204" pitchFamily="34" charset="0"/>
                <a:cs typeface="Arial" panose="020B0604020202020204" pitchFamily="34" charset="0"/>
              </a:rPr>
              <a:t>《</a:t>
            </a:r>
            <a:r>
              <a:rPr lang="zh-TW" altLang="en-US" dirty="0">
                <a:latin typeface="Arial" panose="020B0604020202020204" pitchFamily="34" charset="0"/>
                <a:cs typeface="Arial" panose="020B0604020202020204" pitchFamily="34" charset="0"/>
              </a:rPr>
              <a:t>持續專業培訓聲明書</a:t>
            </a:r>
            <a:r>
              <a:rPr lang="en-US" altLang="zh-TW" dirty="0">
                <a:latin typeface="Arial" panose="020B0604020202020204" pitchFamily="34" charset="0"/>
                <a:cs typeface="Arial" panose="020B0604020202020204" pitchFamily="34" charset="0"/>
              </a:rPr>
              <a:t>》</a:t>
            </a:r>
            <a:r>
              <a:rPr lang="zh-TW" altLang="en-US" dirty="0">
                <a:latin typeface="Arial" panose="020B0604020202020204" pitchFamily="34" charset="0"/>
                <a:cs typeface="Arial" panose="020B0604020202020204" pitchFamily="34" charset="0"/>
              </a:rPr>
              <a:t>？</a:t>
            </a:r>
            <a:endParaRPr lang="en-US" dirty="0"/>
          </a:p>
        </p:txBody>
      </p:sp>
      <p:sp>
        <p:nvSpPr>
          <p:cNvPr id="7" name="Slide Number Placeholder 6">
            <a:extLst>
              <a:ext uri="{FF2B5EF4-FFF2-40B4-BE49-F238E27FC236}">
                <a16:creationId xmlns:a16="http://schemas.microsoft.com/office/drawing/2014/main" id="{A9B4B001-A5EC-3A49-B594-D928077559A2}"/>
              </a:ext>
            </a:extLst>
          </p:cNvPr>
          <p:cNvSpPr>
            <a:spLocks noGrp="1"/>
          </p:cNvSpPr>
          <p:nvPr>
            <p:ph type="sldNum" sz="quarter" idx="4"/>
          </p:nvPr>
        </p:nvSpPr>
        <p:spPr/>
        <p:txBody>
          <a:bodyPr/>
          <a:lstStyle/>
          <a:p>
            <a:fld id="{5038817A-EC8C-9741-B890-B42566868108}" type="slidenum">
              <a:rPr lang="en-US" smtClean="0"/>
              <a:pPr/>
              <a:t>9</a:t>
            </a:fld>
            <a:endParaRPr lang="en-US" dirty="0"/>
          </a:p>
        </p:txBody>
      </p:sp>
      <p:sp>
        <p:nvSpPr>
          <p:cNvPr id="10" name="Text Placeholder 2">
            <a:extLst>
              <a:ext uri="{FF2B5EF4-FFF2-40B4-BE49-F238E27FC236}">
                <a16:creationId xmlns:a16="http://schemas.microsoft.com/office/drawing/2014/main" id="{80533D47-4417-244B-B914-DFA3D200DD0E}"/>
              </a:ext>
            </a:extLst>
          </p:cNvPr>
          <p:cNvSpPr>
            <a:spLocks noGrp="1"/>
          </p:cNvSpPr>
          <p:nvPr>
            <p:ph type="body" idx="1"/>
          </p:nvPr>
        </p:nvSpPr>
        <p:spPr>
          <a:xfrm>
            <a:off x="755650" y="1224312"/>
            <a:ext cx="7284764" cy="317775"/>
          </a:xfrm>
        </p:spPr>
        <p:txBody>
          <a:bodyPr/>
          <a:lstStyle/>
          <a:p>
            <a:pPr algn="just"/>
            <a:r>
              <a:rPr lang="zh-TW" altLang="en-US" dirty="0">
                <a:solidFill>
                  <a:srgbClr val="0069B5"/>
                </a:solidFill>
                <a:latin typeface="Arial" panose="020B0604020202020204" pitchFamily="34" charset="0"/>
                <a:cs typeface="Arial" panose="020B0604020202020204" pitchFamily="34" charset="0"/>
              </a:rPr>
              <a:t>簽署</a:t>
            </a:r>
            <a:endParaRPr lang="en-US" dirty="0">
              <a:solidFill>
                <a:srgbClr val="0069B5"/>
              </a:solidFill>
              <a:latin typeface="Arial" panose="020B0604020202020204" pitchFamily="34" charset="0"/>
              <a:cs typeface="Arial" panose="020B0604020202020204" pitchFamily="34" charset="0"/>
            </a:endParaRPr>
          </a:p>
        </p:txBody>
      </p:sp>
      <p:grpSp>
        <p:nvGrpSpPr>
          <p:cNvPr id="4" name="Group 3"/>
          <p:cNvGrpSpPr/>
          <p:nvPr/>
        </p:nvGrpSpPr>
        <p:grpSpPr>
          <a:xfrm>
            <a:off x="755650" y="1842217"/>
            <a:ext cx="7945401" cy="2214962"/>
            <a:chOff x="755650" y="1615349"/>
            <a:chExt cx="7945401" cy="2214962"/>
          </a:xfrm>
        </p:grpSpPr>
        <p:pic>
          <p:nvPicPr>
            <p:cNvPr id="3" name="Picture 2"/>
            <p:cNvPicPr>
              <a:picLocks noChangeAspect="1"/>
            </p:cNvPicPr>
            <p:nvPr/>
          </p:nvPicPr>
          <p:blipFill>
            <a:blip r:embed="rId2"/>
            <a:stretch>
              <a:fillRect/>
            </a:stretch>
          </p:blipFill>
          <p:spPr>
            <a:xfrm>
              <a:off x="755650" y="1615349"/>
              <a:ext cx="7284764" cy="2214962"/>
            </a:xfrm>
            <a:prstGeom prst="rect">
              <a:avLst/>
            </a:prstGeom>
          </p:spPr>
        </p:pic>
        <p:sp>
          <p:nvSpPr>
            <p:cNvPr id="8" name="TextBox 7"/>
            <p:cNvSpPr txBox="1"/>
            <p:nvPr/>
          </p:nvSpPr>
          <p:spPr>
            <a:xfrm>
              <a:off x="7379776" y="2237483"/>
              <a:ext cx="1321275" cy="200055"/>
            </a:xfrm>
            <a:prstGeom prst="rect">
              <a:avLst/>
            </a:prstGeom>
            <a:solidFill>
              <a:schemeClr val="bg1"/>
            </a:solidFill>
            <a:ln w="19050">
              <a:solidFill>
                <a:srgbClr val="0069B5"/>
              </a:solidFill>
            </a:ln>
          </p:spPr>
          <p:txBody>
            <a:bodyPr wrap="square" lIns="0" tIns="0" rIns="0" bIns="0" rtlCol="0">
              <a:spAutoFit/>
            </a:bodyPr>
            <a:lstStyle/>
            <a:p>
              <a:pPr algn="just"/>
              <a:r>
                <a:rPr lang="zh-TW" altLang="en-US" sz="1300" b="1" dirty="0">
                  <a:solidFill>
                    <a:srgbClr val="0069B5"/>
                  </a:solidFill>
                </a:rPr>
                <a:t>電子簽署亦可接受</a:t>
              </a:r>
              <a:endParaRPr lang="en-GB" sz="1300" b="1" dirty="0" smtClean="0">
                <a:solidFill>
                  <a:srgbClr val="0069B5"/>
                </a:solidFill>
              </a:endParaRPr>
            </a:p>
          </p:txBody>
        </p:sp>
        <p:cxnSp>
          <p:nvCxnSpPr>
            <p:cNvPr id="9" name="Straight Arrow Connector 8"/>
            <p:cNvCxnSpPr/>
            <p:nvPr/>
          </p:nvCxnSpPr>
          <p:spPr>
            <a:xfrm flipH="1">
              <a:off x="6771662" y="2338245"/>
              <a:ext cx="608114" cy="0"/>
            </a:xfrm>
            <a:prstGeom prst="straightConnector1">
              <a:avLst/>
            </a:prstGeom>
            <a:ln w="25400">
              <a:solidFill>
                <a:srgbClr val="0069B5"/>
              </a:solidFill>
              <a:tailEnd type="triangle" w="lg" len="lg"/>
            </a:ln>
          </p:spPr>
          <p:style>
            <a:lnRef idx="1">
              <a:schemeClr val="accent1"/>
            </a:lnRef>
            <a:fillRef idx="0">
              <a:schemeClr val="accent1"/>
            </a:fillRef>
            <a:effectRef idx="0">
              <a:schemeClr val="accent1"/>
            </a:effectRef>
            <a:fontRef idx="minor">
              <a:schemeClr val="tx1"/>
            </a:fontRef>
          </p:style>
        </p:cxnSp>
      </p:grpSp>
      <p:sp>
        <p:nvSpPr>
          <p:cNvPr id="11" name="Text Placeholder 10"/>
          <p:cNvSpPr>
            <a:spLocks noGrp="1"/>
          </p:cNvSpPr>
          <p:nvPr>
            <p:ph type="body" sz="quarter" idx="15"/>
          </p:nvPr>
        </p:nvSpPr>
        <p:spPr>
          <a:xfrm>
            <a:off x="755650" y="4357309"/>
            <a:ext cx="7576500" cy="226868"/>
          </a:xfrm>
        </p:spPr>
        <p:txBody>
          <a:bodyPr/>
          <a:lstStyle/>
          <a:p>
            <a:r>
              <a:rPr lang="zh-TW" altLang="en-US" sz="1600" b="1" dirty="0"/>
              <a:t>以軟複本形式或硬複本形式提交的</a:t>
            </a:r>
            <a:r>
              <a:rPr lang="en-US" altLang="zh-TW" sz="1600" b="1" dirty="0"/>
              <a:t>《</a:t>
            </a:r>
            <a:r>
              <a:rPr lang="zh-TW" altLang="en-US" sz="1600" b="1" dirty="0"/>
              <a:t>持續專業培訓聲明書</a:t>
            </a:r>
            <a:r>
              <a:rPr lang="en-US" altLang="zh-TW" sz="1600" b="1" dirty="0"/>
              <a:t>》</a:t>
            </a:r>
            <a:r>
              <a:rPr lang="zh-TW" altLang="en-US" sz="1600" b="1" u="sng" dirty="0"/>
              <a:t>均可接受</a:t>
            </a:r>
            <a:r>
              <a:rPr lang="zh-TW" altLang="en-US" sz="1600" b="1" dirty="0"/>
              <a:t>。</a:t>
            </a:r>
            <a:endParaRPr lang="en-GB" sz="1600" b="1" dirty="0"/>
          </a:p>
        </p:txBody>
      </p:sp>
    </p:spTree>
    <p:extLst>
      <p:ext uri="{BB962C8B-B14F-4D97-AF65-F5344CB8AC3E}">
        <p14:creationId xmlns:p14="http://schemas.microsoft.com/office/powerpoint/2010/main" val="2881858912"/>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Custom 3">
      <a:dk1>
        <a:srgbClr val="586164"/>
      </a:dk1>
      <a:lt1>
        <a:srgbClr val="FFFFFF"/>
      </a:lt1>
      <a:dk2>
        <a:srgbClr val="566164"/>
      </a:dk2>
      <a:lt2>
        <a:srgbClr val="FEFFFE"/>
      </a:lt2>
      <a:accent1>
        <a:srgbClr val="0069B3"/>
      </a:accent1>
      <a:accent2>
        <a:srgbClr val="A2C511"/>
      </a:accent2>
      <a:accent3>
        <a:srgbClr val="F07C03"/>
      </a:accent3>
      <a:accent4>
        <a:srgbClr val="9061A5"/>
      </a:accent4>
      <a:accent5>
        <a:srgbClr val="F9C31E"/>
      </a:accent5>
      <a:accent6>
        <a:srgbClr val="D9522D"/>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noFill/>
      </a:spPr>
      <a:bodyPr wrap="square" lIns="0" tIns="0" rIns="0" bIns="0" rtlCol="0">
        <a:spAutoFit/>
      </a:bodyPr>
      <a:lstStyle>
        <a:defPPr algn="l">
          <a:defRPr sz="1300" dirty="0" err="1" smtClean="0"/>
        </a:defPPr>
      </a:lstStyle>
    </a:tx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Unknown Document Type" ma:contentTypeID="0x010104" ma:contentTypeVersion="0" ma:contentTypeDescription="" ma:contentTypeScope="" ma:versionID="05d83ceaa0bbd2e3bc716e6e66bd857a">
  <xsd:schema xmlns:xsd="http://www.w3.org/2001/XMLSchema" xmlns:xs="http://www.w3.org/2001/XMLSchema" xmlns:p="http://schemas.microsoft.com/office/2006/metadata/properties" targetNamespace="http://schemas.microsoft.com/office/2006/metadata/properties" ma:root="true" ma:fieldsID="b3d69fe45253d5ff147bb69036b756a7">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ma:readOnly="true"/>
        <xsd:element ref="dc:title" minOccurs="0" maxOccurs="1" ma:index="3"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D68A839F-4424-42E2-8A1C-1798C2BF3003}">
  <ds:schemaRefs>
    <ds:schemaRef ds:uri="http://www.w3.org/XML/1998/namespace"/>
    <ds:schemaRef ds:uri="http://purl.org/dc/terms/"/>
    <ds:schemaRef ds:uri="http://purl.org/dc/elements/1.1/"/>
    <ds:schemaRef ds:uri="http://purl.org/dc/dcmitype/"/>
    <ds:schemaRef ds:uri="http://schemas.microsoft.com/office/2006/metadata/properties"/>
    <ds:schemaRef ds:uri="http://schemas.microsoft.com/office/2006/documentManagement/types"/>
    <ds:schemaRef ds:uri="http://schemas.microsoft.com/office/infopath/2007/PartnerControls"/>
    <ds:schemaRef ds:uri="http://schemas.openxmlformats.org/package/2006/metadata/core-properties"/>
  </ds:schemaRefs>
</ds:datastoreItem>
</file>

<file path=customXml/itemProps2.xml><?xml version="1.0" encoding="utf-8"?>
<ds:datastoreItem xmlns:ds="http://schemas.openxmlformats.org/officeDocument/2006/customXml" ds:itemID="{CFF4C84D-1C9F-4AFE-A568-B2278D8EFE21}">
  <ds:schemaRefs>
    <ds:schemaRef ds:uri="http://schemas.microsoft.com/sharepoint/v3/contenttype/forms"/>
  </ds:schemaRefs>
</ds:datastoreItem>
</file>

<file path=customXml/itemProps3.xml><?xml version="1.0" encoding="utf-8"?>
<ds:datastoreItem xmlns:ds="http://schemas.openxmlformats.org/officeDocument/2006/customXml" ds:itemID="{95E27EC3-DB5B-453D-9C62-BEA946FAEA2E}">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internal/obd"/>
    <ds:schemaRef ds:uri="http://schemas.microsoft.com/office/infopath/2007/PartnerControls"/>
  </ds:schemaRefs>
</ds:datastoreItem>
</file>

<file path=docProps/app.xml><?xml version="1.0" encoding="utf-8"?>
<Properties xmlns="http://schemas.openxmlformats.org/officeDocument/2006/extended-properties" xmlns:vt="http://schemas.openxmlformats.org/officeDocument/2006/docPropsVTypes">
  <Template>Office Theme</Template>
  <TotalTime>1910</TotalTime>
  <Words>825</Words>
  <Application>Microsoft Office PowerPoint</Application>
  <PresentationFormat>On-screen Show (16:9)</PresentationFormat>
  <Paragraphs>48</Paragraphs>
  <Slides>11</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11</vt:i4>
      </vt:variant>
    </vt:vector>
  </HeadingPairs>
  <TitlesOfParts>
    <vt:vector size="16" baseType="lpstr">
      <vt:lpstr>Microsoft JhengHei</vt:lpstr>
      <vt:lpstr>Microsoft JhengHei</vt:lpstr>
      <vt:lpstr>Arial</vt:lpstr>
      <vt:lpstr>Calibri</vt:lpstr>
      <vt:lpstr>Office Theme</vt:lpstr>
      <vt:lpstr>PowerPoint Presentation</vt:lpstr>
      <vt:lpstr>如何填寫《持續專業培訓聲明書》？</vt:lpstr>
      <vt:lpstr>如何填寫《持續專業培訓聲明書》？</vt:lpstr>
      <vt:lpstr>如何填寫《持續專業培訓聲明書》？</vt:lpstr>
      <vt:lpstr>如何填寫《持續專業培訓聲明書》？</vt:lpstr>
      <vt:lpstr>如何填寫《持續專業培訓聲明書》？</vt:lpstr>
      <vt:lpstr>如何填寫《持續專業培訓聲明書》？</vt:lpstr>
      <vt:lpstr>如何填寫《持續專業培訓聲明書》？</vt:lpstr>
      <vt:lpstr>如何填寫《持續專業培訓聲明書》？</vt:lpstr>
      <vt:lpstr>如何填寫《持續專業培訓聲明書》？</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Pete Tse</dc:creator>
  <cp:lastModifiedBy>Pete Tse</cp:lastModifiedBy>
  <cp:revision>147</cp:revision>
  <dcterms:created xsi:type="dcterms:W3CDTF">2019-08-16T08:46:05Z</dcterms:created>
  <dcterms:modified xsi:type="dcterms:W3CDTF">2021-06-23T09:22:17Z</dcterms:modified>
</cp:coreProperties>
</file>